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8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53.xml" ContentType="application/vnd.openxmlformats-officedocument.presentationml.tags+xml"/>
  <Override PartName="/ppt/notesSlides/notesSlide18.xml" ContentType="application/vnd.openxmlformats-officedocument.presentationml.notesSlide+xml"/>
  <Override PartName="/ppt/tags/tag154.xml" ContentType="application/vnd.openxmlformats-officedocument.presentationml.tags+xml"/>
  <Override PartName="/ppt/notesSlides/notesSlide19.xml" ContentType="application/vnd.openxmlformats-officedocument.presentationml.notesSlide+xml"/>
  <Override PartName="/ppt/tags/tag155.xml" ContentType="application/vnd.openxmlformats-officedocument.presentationml.tags+xml"/>
  <Override PartName="/ppt/notesSlides/notesSlide20.xml" ContentType="application/vnd.openxmlformats-officedocument.presentationml.notesSlide+xml"/>
  <Override PartName="/ppt/tags/tag15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55" r:id="rId3"/>
    <p:sldMasterId id="214748365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458" r:id="rId6"/>
    <p:sldId id="2488" r:id="rId7"/>
    <p:sldId id="2195" r:id="rId8"/>
    <p:sldId id="2481" r:id="rId9"/>
    <p:sldId id="2342" r:id="rId10"/>
    <p:sldId id="2482" r:id="rId11"/>
    <p:sldId id="3037" r:id="rId12"/>
    <p:sldId id="3042" r:id="rId13"/>
    <p:sldId id="2517" r:id="rId14"/>
    <p:sldId id="3046" r:id="rId15"/>
    <p:sldId id="3047" r:id="rId16"/>
    <p:sldId id="3040" r:id="rId17"/>
    <p:sldId id="3041" r:id="rId18"/>
    <p:sldId id="2518" r:id="rId19"/>
    <p:sldId id="2491" r:id="rId20"/>
    <p:sldId id="3034" r:id="rId21"/>
    <p:sldId id="2475" r:id="rId22"/>
    <p:sldId id="2476" r:id="rId23"/>
    <p:sldId id="2477" r:id="rId24"/>
    <p:sldId id="2478" r:id="rId25"/>
    <p:sldId id="2483" r:id="rId26"/>
    <p:sldId id="2484" r:id="rId27"/>
    <p:sldId id="2487" r:id="rId28"/>
    <p:sldId id="2114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256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7323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1658" userDrawn="1">
          <p15:clr>
            <a:srgbClr val="A4A3A4"/>
          </p15:clr>
        </p15:guide>
        <p15:guide id="7" orient="horz" pos="113" userDrawn="1">
          <p15:clr>
            <a:srgbClr val="A4A3A4"/>
          </p15:clr>
        </p15:guide>
        <p15:guide id="8" orient="horz" pos="884" userDrawn="1">
          <p15:clr>
            <a:srgbClr val="A4A3A4"/>
          </p15:clr>
        </p15:guide>
        <p15:guide id="9" orient="horz" pos="3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黄 嘉嘉" initials="黄" lastIdx="1" clrIdx="12"/>
  <p:cmAuthor id="1" name="XieYong" initials="X" lastIdx="1" clrIdx="6"/>
  <p:cmAuthor id="8" name="作者" initials="作" lastIdx="0" clrIdx="1"/>
  <p:cmAuthor id="2" name="Chcd0676" initials="C" lastIdx="9" clrIdx="0"/>
  <p:cmAuthor id="9" name="杨 嘉凌" initials="杨" lastIdx="14" clrIdx="13"/>
  <p:cmAuthor id="3" name="未知用户1" initials="未" lastIdx="3" clrIdx="8"/>
  <p:cmAuthor id="10" name="Zhang Yawen(张雅文)(UAES-XE/PSA2)" initials="ZY" lastIdx="16" clrIdx="14"/>
  <p:cmAuthor id="4" name="未知用户2" initials="未" lastIdx="1" clrIdx="9"/>
  <p:cmAuthor id="5" name="未知用户4" initials="未" lastIdx="1" clrIdx="10"/>
  <p:cmAuthor id="6" name="未知用户5" initials="未" lastIdx="1" clrIdx="1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7F7F7F"/>
    <a:srgbClr val="FFFFFF"/>
    <a:srgbClr val="D3DEF1"/>
    <a:srgbClr val="132F6A"/>
    <a:srgbClr val="4F1FA6"/>
    <a:srgbClr val="A8C3E0"/>
    <a:srgbClr val="FF9999"/>
    <a:srgbClr val="232558"/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5220" autoAdjust="0"/>
  </p:normalViewPr>
  <p:slideViewPr>
    <p:cSldViewPr snapToGrid="0" showGuides="1">
      <p:cViewPr varScale="1">
        <p:scale>
          <a:sx n="84" d="100"/>
          <a:sy n="84" d="100"/>
        </p:scale>
        <p:origin x="396" y="30"/>
      </p:cViewPr>
      <p:guideLst>
        <p:guide orient="horz" pos="2395"/>
        <p:guide pos="2256"/>
        <p:guide pos="408"/>
        <p:guide pos="7323"/>
        <p:guide orient="horz" pos="624"/>
        <p:guide orient="horz" pos="1658"/>
        <p:guide orient="horz" pos="113"/>
        <p:guide orient="horz" pos="884"/>
        <p:guide orient="horz" pos="3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083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pPr>
            <a:r>
              <a:rPr lang="zh-CN"/>
              <a:t>代码组成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299789734763099"/>
          <c:y val="0.107999228384677"/>
          <c:w val="0.56587622226803802"/>
          <c:h val="0.773544097261530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代码行数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91-47E1-8E6D-AB6A2F314E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91-47E1-8E6D-AB6A2F314E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91-47E1-8E6D-AB6A2F314E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91-47E1-8E6D-AB6A2F314E89}"/>
              </c:ext>
            </c:extLst>
          </c:dPt>
          <c:dLbls>
            <c:dLbl>
              <c:idx val="0"/>
              <c:layout>
                <c:manualLayout>
                  <c:x val="0.16045936107015399"/>
                  <c:y val="-0.27232436265252802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091-47E1-8E6D-AB6A2F314E89}"/>
                </c:ext>
              </c:extLst>
            </c:dLbl>
            <c:dLbl>
              <c:idx val="1"/>
              <c:layout>
                <c:manualLayout>
                  <c:x val="0.302163731885354"/>
                  <c:y val="4.4946739466922001E-2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091-47E1-8E6D-AB6A2F314E89}"/>
                </c:ext>
              </c:extLst>
            </c:dLbl>
            <c:dLbl>
              <c:idx val="2"/>
              <c:layout>
                <c:manualLayout>
                  <c:x val="-0.16879491229457699"/>
                  <c:y val="5.2878517019908297E-2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091-47E1-8E6D-AB6A2F314E89}"/>
                </c:ext>
              </c:extLst>
            </c:dLbl>
            <c:dLbl>
              <c:idx val="3"/>
              <c:layout>
                <c:manualLayout>
                  <c:x val="-0.14378825862130601"/>
                  <c:y val="-0.12426451499678499"/>
                </c:manualLayout>
              </c:layout>
              <c:showLegendKey val="1"/>
              <c:showVal val="0"/>
              <c:showCatName val="1"/>
              <c:showSerName val="0"/>
              <c:showPercent val="1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091-47E1-8E6D-AB6A2F314E8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1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</c:v>
                </c:pt>
                <c:pt idx="1">
                  <c:v>C/C++ Header</c:v>
                </c:pt>
                <c:pt idx="2">
                  <c:v>Python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50620</c:v>
                </c:pt>
                <c:pt idx="1">
                  <c:v>28740</c:v>
                </c:pt>
                <c:pt idx="2">
                  <c:v>28129</c:v>
                </c:pt>
                <c:pt idx="3">
                  <c:v>23730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091-47E1-8E6D-AB6A2F314E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1862d350-5fbe-4310-bf6d-8d8ee0e1f7de}"/>
      </c:ext>
    </c:extLst>
  </c:chart>
  <c:spPr>
    <a:noFill/>
    <a:ln>
      <a:noFill/>
    </a:ln>
    <a:effectLst/>
  </c:spPr>
  <c:txPr>
    <a:bodyPr/>
    <a:lstStyle/>
    <a:p>
      <a:pPr>
        <a:defRPr lang="zh-CN">
          <a:latin typeface="Arial" panose="020B0604020202020204" pitchFamily="34" charset="0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34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4BB1F-F851-4669-8EF6-6CBA888E3CF9}" type="datetimeFigureOut">
              <a:rPr lang="zh-CN" altLang="en-US" smtClean="0"/>
              <a:t>2024/11/9</a:t>
            </a:fld>
            <a:endParaRPr lang="zh-CN" altLang="en-US"/>
          </a:p>
        </p:txBody>
      </p:sp>
      <p:sp>
        <p:nvSpPr>
          <p:cNvPr id="1048935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8936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432F2-B1C0-474C-9407-C1D2A2134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2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92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93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3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0C44-A2F4-B8CA-48E5-F5725AF5F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EC4D35-CED5-8A5E-152F-E3506EBE1E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5102AA-62F8-8738-30BE-A35A520F7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FC1CB0-D84C-3B44-482A-2547FAE20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827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C3C4-2F88-85F4-33AF-495D78C44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DFDFCB-EA2D-8185-FC99-2F2A4BCAFF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ACFF010-F96A-D4C5-A44B-12B925A0A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AF644-2387-D532-7C75-B08A56269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96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EEA4-6B28-4E1E-FDBA-42D3BD9E9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35D81D-DB4C-A9C8-CFFD-2F9B6AB2DA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4BB693-3930-8AEE-28CD-D6FADC143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054848-EE69-19E1-8F52-8CD65020B3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8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3B4FC-BCB0-6498-3700-B958E07F5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4A632F-31D3-22F0-AE54-73FAFE027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68528E1-22B4-A7BE-1A68-63DE9CA29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63C844-871B-7882-DB1A-A8E7E59AB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91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3A3C4-1A3C-B79B-C943-0B594C1DB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EDB249-E442-993C-BE29-7BC669E0E9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69E958-CEF8-075D-64B8-9F4D0DF0F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D45BED-4A44-1EE9-2CF2-E8312F0AA6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61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49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平台是几个？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A0EA98-5831-4853-B862-C702E6EB345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A0EA98-5831-4853-B862-C702E6EB345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A0EA98-5831-4853-B862-C702E6EB345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A0EA98-5831-4853-B862-C702E6EB345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18C6F-036C-4905-8187-42389C37E65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F18C6F-036C-4905-8187-42389C37E65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E1C3E-110D-B1E9-18FB-17D0A9A8C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E30831F-5809-BF4E-C682-7D05A7306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153204-5783-B67E-FF02-8FCDD4140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7EDBC8-F60E-655A-5A96-19017E972E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6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中文版替换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A0EA98-5831-4853-B862-C702E6EB345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E2E62-FC91-0884-B72B-75225C38C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409F1F-03B3-1EC1-4D0F-4251B2BDE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A7A3B6-3CCA-BC79-D2A2-B6FE36264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23CE02-F521-75A0-2719-32FA732C5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A0EA98-5831-4853-B862-C702E6EB345C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1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1F6B2-E7C9-120C-F622-8097F928E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F6CBE8-67FB-B369-039C-5B6240F80E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8113" y="766763"/>
            <a:ext cx="6823075" cy="3838575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70FD817-0810-0FB2-67C9-A77C08959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BE8AA1-D1BE-86B7-3C9C-FAF514C3BC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0EA98-5831-4853-B862-C702E6EB345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86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10" Type="http://schemas.openxmlformats.org/officeDocument/2006/relationships/image" Target="../media/image2.png"/><Relationship Id="rId4" Type="http://schemas.openxmlformats.org/officeDocument/2006/relationships/tags" Target="../tags/tag6.xml"/><Relationship Id="rId9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10" Type="http://schemas.openxmlformats.org/officeDocument/2006/relationships/image" Target="../media/image4.png"/><Relationship Id="rId4" Type="http://schemas.openxmlformats.org/officeDocument/2006/relationships/tags" Target="../tags/tag40.xml"/><Relationship Id="rId9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9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../media/image4.png"/><Relationship Id="rId4" Type="http://schemas.openxmlformats.org/officeDocument/2006/relationships/tags" Target="../tags/tag54.xml"/><Relationship Id="rId9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1.png"/><Relationship Id="rId4" Type="http://schemas.openxmlformats.org/officeDocument/2006/relationships/tags" Target="../tags/tag62.xml"/><Relationship Id="rId9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4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10" Type="http://schemas.openxmlformats.org/officeDocument/2006/relationships/image" Target="../media/image1.png"/><Relationship Id="rId4" Type="http://schemas.openxmlformats.org/officeDocument/2006/relationships/tags" Target="../tags/tag69.xml"/><Relationship Id="rId9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10" Type="http://schemas.openxmlformats.org/officeDocument/2006/relationships/image" Target="../media/image2.png"/><Relationship Id="rId4" Type="http://schemas.openxmlformats.org/officeDocument/2006/relationships/tags" Target="../tags/tag13.xml"/><Relationship Id="rId9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9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9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3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9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ïṣliḑé"/>
          <p:cNvSpPr/>
          <p:nvPr userDrawn="1">
            <p:custDataLst>
              <p:tags r:id="rId1"/>
            </p:custDataLst>
          </p:nvPr>
        </p:nvSpPr>
        <p:spPr bwMode="auto">
          <a:xfrm>
            <a:off x="0" y="642938"/>
            <a:ext cx="4111625" cy="5822951"/>
          </a:xfrm>
          <a:custGeom>
            <a:avLst/>
            <a:gdLst>
              <a:gd name="connsiteX0" fmla="*/ 1340314 w 4111625"/>
              <a:gd name="connsiteY0" fmla="*/ 249119 h 5822951"/>
              <a:gd name="connsiteX1" fmla="*/ 1360734 w 4111625"/>
              <a:gd name="connsiteY1" fmla="*/ 250397 h 5822951"/>
              <a:gd name="connsiteX2" fmla="*/ 1350927 w 4111625"/>
              <a:gd name="connsiteY2" fmla="*/ 249783 h 5822951"/>
              <a:gd name="connsiteX3" fmla="*/ 1302697 w 4111625"/>
              <a:gd name="connsiteY3" fmla="*/ 246765 h 5822951"/>
              <a:gd name="connsiteX4" fmla="*/ 1327635 w 4111625"/>
              <a:gd name="connsiteY4" fmla="*/ 248326 h 5822951"/>
              <a:gd name="connsiteX5" fmla="*/ 1340314 w 4111625"/>
              <a:gd name="connsiteY5" fmla="*/ 249119 h 5822951"/>
              <a:gd name="connsiteX6" fmla="*/ 1315376 w 4111625"/>
              <a:gd name="connsiteY6" fmla="*/ 247559 h 5822951"/>
              <a:gd name="connsiteX7" fmla="*/ 1282278 w 4111625"/>
              <a:gd name="connsiteY7" fmla="*/ 245487 h 5822951"/>
              <a:gd name="connsiteX8" fmla="*/ 1292085 w 4111625"/>
              <a:gd name="connsiteY8" fmla="*/ 246101 h 5822951"/>
              <a:gd name="connsiteX9" fmla="*/ 1302697 w 4111625"/>
              <a:gd name="connsiteY9" fmla="*/ 246765 h 5822951"/>
              <a:gd name="connsiteX10" fmla="*/ 3616367 w 4111625"/>
              <a:gd name="connsiteY10" fmla="*/ 0 h 5822951"/>
              <a:gd name="connsiteX11" fmla="*/ 3616367 w 4111625"/>
              <a:gd name="connsiteY11" fmla="*/ 19639 h 5822951"/>
              <a:gd name="connsiteX12" fmla="*/ 3645788 w 4111625"/>
              <a:gd name="connsiteY12" fmla="*/ 4939198 h 5822951"/>
              <a:gd name="connsiteX13" fmla="*/ 3645788 w 4111625"/>
              <a:gd name="connsiteY13" fmla="*/ 4968657 h 5822951"/>
              <a:gd name="connsiteX14" fmla="*/ 3621270 w 4111625"/>
              <a:gd name="connsiteY14" fmla="*/ 4978476 h 5822951"/>
              <a:gd name="connsiteX15" fmla="*/ 3400611 w 4111625"/>
              <a:gd name="connsiteY15" fmla="*/ 5066851 h 5822951"/>
              <a:gd name="connsiteX16" fmla="*/ 3179951 w 4111625"/>
              <a:gd name="connsiteY16" fmla="*/ 5140497 h 5822951"/>
              <a:gd name="connsiteX17" fmla="*/ 3067169 w 4111625"/>
              <a:gd name="connsiteY17" fmla="*/ 5169956 h 5822951"/>
              <a:gd name="connsiteX18" fmla="*/ 2954388 w 4111625"/>
              <a:gd name="connsiteY18" fmla="*/ 5199414 h 5822951"/>
              <a:gd name="connsiteX19" fmla="*/ 2841606 w 4111625"/>
              <a:gd name="connsiteY19" fmla="*/ 5223963 h 5822951"/>
              <a:gd name="connsiteX20" fmla="*/ 2782764 w 4111625"/>
              <a:gd name="connsiteY20" fmla="*/ 5233783 h 5822951"/>
              <a:gd name="connsiteX21" fmla="*/ 2723921 w 4111625"/>
              <a:gd name="connsiteY21" fmla="*/ 5238692 h 5822951"/>
              <a:gd name="connsiteX22" fmla="*/ 2488551 w 4111625"/>
              <a:gd name="connsiteY22" fmla="*/ 5258331 h 5822951"/>
              <a:gd name="connsiteX23" fmla="*/ 2473840 w 4111625"/>
              <a:gd name="connsiteY23" fmla="*/ 5258331 h 5822951"/>
              <a:gd name="connsiteX24" fmla="*/ 2459129 w 4111625"/>
              <a:gd name="connsiteY24" fmla="*/ 5258331 h 5822951"/>
              <a:gd name="connsiteX25" fmla="*/ 2429708 w 4111625"/>
              <a:gd name="connsiteY25" fmla="*/ 5258331 h 5822951"/>
              <a:gd name="connsiteX26" fmla="*/ 2370865 w 4111625"/>
              <a:gd name="connsiteY26" fmla="*/ 5253421 h 5822951"/>
              <a:gd name="connsiteX27" fmla="*/ 2258084 w 4111625"/>
              <a:gd name="connsiteY27" fmla="*/ 5248512 h 5822951"/>
              <a:gd name="connsiteX28" fmla="*/ 2022714 w 4111625"/>
              <a:gd name="connsiteY28" fmla="*/ 5228873 h 5822951"/>
              <a:gd name="connsiteX29" fmla="*/ 1797150 w 4111625"/>
              <a:gd name="connsiteY29" fmla="*/ 5209234 h 5822951"/>
              <a:gd name="connsiteX30" fmla="*/ 1679465 w 4111625"/>
              <a:gd name="connsiteY30" fmla="*/ 5194505 h 5822951"/>
              <a:gd name="connsiteX31" fmla="*/ 1566684 w 4111625"/>
              <a:gd name="connsiteY31" fmla="*/ 5189595 h 5822951"/>
              <a:gd name="connsiteX32" fmla="*/ 1453902 w 4111625"/>
              <a:gd name="connsiteY32" fmla="*/ 5179775 h 5822951"/>
              <a:gd name="connsiteX33" fmla="*/ 1399963 w 4111625"/>
              <a:gd name="connsiteY33" fmla="*/ 5179775 h 5822951"/>
              <a:gd name="connsiteX34" fmla="*/ 1341120 w 4111625"/>
              <a:gd name="connsiteY34" fmla="*/ 5179775 h 5822951"/>
              <a:gd name="connsiteX35" fmla="*/ 1115557 w 4111625"/>
              <a:gd name="connsiteY35" fmla="*/ 5189595 h 5822951"/>
              <a:gd name="connsiteX36" fmla="*/ 1061618 w 4111625"/>
              <a:gd name="connsiteY36" fmla="*/ 5194505 h 5822951"/>
              <a:gd name="connsiteX37" fmla="*/ 1007679 w 4111625"/>
              <a:gd name="connsiteY37" fmla="*/ 5204324 h 5822951"/>
              <a:gd name="connsiteX38" fmla="*/ 953740 w 4111625"/>
              <a:gd name="connsiteY38" fmla="*/ 5214144 h 5822951"/>
              <a:gd name="connsiteX39" fmla="*/ 939029 w 4111625"/>
              <a:gd name="connsiteY39" fmla="*/ 5219053 h 5822951"/>
              <a:gd name="connsiteX40" fmla="*/ 934126 w 4111625"/>
              <a:gd name="connsiteY40" fmla="*/ 5219053 h 5822951"/>
              <a:gd name="connsiteX41" fmla="*/ 929222 w 4111625"/>
              <a:gd name="connsiteY41" fmla="*/ 5219053 h 5822951"/>
              <a:gd name="connsiteX42" fmla="*/ 899800 w 4111625"/>
              <a:gd name="connsiteY42" fmla="*/ 5228873 h 5822951"/>
              <a:gd name="connsiteX43" fmla="*/ 845862 w 4111625"/>
              <a:gd name="connsiteY43" fmla="*/ 5243602 h 5822951"/>
              <a:gd name="connsiteX44" fmla="*/ 791922 w 4111625"/>
              <a:gd name="connsiteY44" fmla="*/ 5258331 h 5822951"/>
              <a:gd name="connsiteX45" fmla="*/ 684044 w 4111625"/>
              <a:gd name="connsiteY45" fmla="*/ 5292699 h 5822951"/>
              <a:gd name="connsiteX46" fmla="*/ 512421 w 4111625"/>
              <a:gd name="connsiteY46" fmla="*/ 5361436 h 5822951"/>
              <a:gd name="connsiteX47" fmla="*/ 639912 w 4111625"/>
              <a:gd name="connsiteY47" fmla="*/ 5336887 h 5822951"/>
              <a:gd name="connsiteX48" fmla="*/ 708563 w 4111625"/>
              <a:gd name="connsiteY48" fmla="*/ 5327068 h 5822951"/>
              <a:gd name="connsiteX49" fmla="*/ 777212 w 4111625"/>
              <a:gd name="connsiteY49" fmla="*/ 5322158 h 5822951"/>
              <a:gd name="connsiteX50" fmla="*/ 806633 w 4111625"/>
              <a:gd name="connsiteY50" fmla="*/ 5322158 h 5822951"/>
              <a:gd name="connsiteX51" fmla="*/ 840958 w 4111625"/>
              <a:gd name="connsiteY51" fmla="*/ 5317248 h 5822951"/>
              <a:gd name="connsiteX52" fmla="*/ 909608 w 4111625"/>
              <a:gd name="connsiteY52" fmla="*/ 5317248 h 5822951"/>
              <a:gd name="connsiteX53" fmla="*/ 978258 w 4111625"/>
              <a:gd name="connsiteY53" fmla="*/ 5317248 h 5822951"/>
              <a:gd name="connsiteX54" fmla="*/ 1046907 w 4111625"/>
              <a:gd name="connsiteY54" fmla="*/ 5317248 h 5822951"/>
              <a:gd name="connsiteX55" fmla="*/ 1081232 w 4111625"/>
              <a:gd name="connsiteY55" fmla="*/ 5317248 h 5822951"/>
              <a:gd name="connsiteX56" fmla="*/ 1110653 w 4111625"/>
              <a:gd name="connsiteY56" fmla="*/ 5322158 h 5822951"/>
              <a:gd name="connsiteX57" fmla="*/ 1174400 w 4111625"/>
              <a:gd name="connsiteY57" fmla="*/ 5327068 h 5822951"/>
              <a:gd name="connsiteX58" fmla="*/ 1194014 w 4111625"/>
              <a:gd name="connsiteY58" fmla="*/ 5327068 h 5822951"/>
              <a:gd name="connsiteX59" fmla="*/ 1208724 w 4111625"/>
              <a:gd name="connsiteY59" fmla="*/ 5331977 h 5822951"/>
              <a:gd name="connsiteX60" fmla="*/ 1243049 w 4111625"/>
              <a:gd name="connsiteY60" fmla="*/ 5336887 h 5822951"/>
              <a:gd name="connsiteX61" fmla="*/ 1306795 w 4111625"/>
              <a:gd name="connsiteY61" fmla="*/ 5341797 h 5822951"/>
              <a:gd name="connsiteX62" fmla="*/ 1561780 w 4111625"/>
              <a:gd name="connsiteY62" fmla="*/ 5385984 h 5822951"/>
              <a:gd name="connsiteX63" fmla="*/ 1684369 w 4111625"/>
              <a:gd name="connsiteY63" fmla="*/ 5415443 h 5822951"/>
              <a:gd name="connsiteX64" fmla="*/ 1806957 w 4111625"/>
              <a:gd name="connsiteY64" fmla="*/ 5439992 h 5822951"/>
              <a:gd name="connsiteX65" fmla="*/ 2052135 w 4111625"/>
              <a:gd name="connsiteY65" fmla="*/ 5489089 h 5822951"/>
              <a:gd name="connsiteX66" fmla="*/ 2292409 w 4111625"/>
              <a:gd name="connsiteY66" fmla="*/ 5533277 h 5822951"/>
              <a:gd name="connsiteX67" fmla="*/ 2537586 w 4111625"/>
              <a:gd name="connsiteY67" fmla="*/ 5572555 h 5822951"/>
              <a:gd name="connsiteX68" fmla="*/ 2660175 w 4111625"/>
              <a:gd name="connsiteY68" fmla="*/ 5582374 h 5822951"/>
              <a:gd name="connsiteX69" fmla="*/ 2719017 w 4111625"/>
              <a:gd name="connsiteY69" fmla="*/ 5592193 h 5822951"/>
              <a:gd name="connsiteX70" fmla="*/ 2782764 w 4111625"/>
              <a:gd name="connsiteY70" fmla="*/ 5597103 h 5822951"/>
              <a:gd name="connsiteX71" fmla="*/ 2905352 w 4111625"/>
              <a:gd name="connsiteY71" fmla="*/ 5602013 h 5822951"/>
              <a:gd name="connsiteX72" fmla="*/ 3023037 w 4111625"/>
              <a:gd name="connsiteY72" fmla="*/ 5606923 h 5822951"/>
              <a:gd name="connsiteX73" fmla="*/ 3268215 w 4111625"/>
              <a:gd name="connsiteY73" fmla="*/ 5606923 h 5822951"/>
              <a:gd name="connsiteX74" fmla="*/ 3390804 w 4111625"/>
              <a:gd name="connsiteY74" fmla="*/ 5597103 h 5822951"/>
              <a:gd name="connsiteX75" fmla="*/ 3513392 w 4111625"/>
              <a:gd name="connsiteY75" fmla="*/ 5592193 h 5822951"/>
              <a:gd name="connsiteX76" fmla="*/ 3758570 w 4111625"/>
              <a:gd name="connsiteY76" fmla="*/ 5562735 h 5822951"/>
              <a:gd name="connsiteX77" fmla="*/ 3935098 w 4111625"/>
              <a:gd name="connsiteY77" fmla="*/ 5533277 h 5822951"/>
              <a:gd name="connsiteX78" fmla="*/ 4018458 w 4111625"/>
              <a:gd name="connsiteY78" fmla="*/ 780649 h 5822951"/>
              <a:gd name="connsiteX79" fmla="*/ 4106722 w 4111625"/>
              <a:gd name="connsiteY79" fmla="*/ 5606923 h 5822951"/>
              <a:gd name="connsiteX80" fmla="*/ 4111625 w 4111625"/>
              <a:gd name="connsiteY80" fmla="*/ 5680569 h 5822951"/>
              <a:gd name="connsiteX81" fmla="*/ 4038072 w 4111625"/>
              <a:gd name="connsiteY81" fmla="*/ 5695298 h 5822951"/>
              <a:gd name="connsiteX82" fmla="*/ 3787991 w 4111625"/>
              <a:gd name="connsiteY82" fmla="*/ 5744395 h 5822951"/>
              <a:gd name="connsiteX83" fmla="*/ 3537910 w 4111625"/>
              <a:gd name="connsiteY83" fmla="*/ 5783673 h 5822951"/>
              <a:gd name="connsiteX84" fmla="*/ 3410418 w 4111625"/>
              <a:gd name="connsiteY84" fmla="*/ 5798403 h 5822951"/>
              <a:gd name="connsiteX85" fmla="*/ 3282926 w 4111625"/>
              <a:gd name="connsiteY85" fmla="*/ 5808222 h 5822951"/>
              <a:gd name="connsiteX86" fmla="*/ 3023037 w 4111625"/>
              <a:gd name="connsiteY86" fmla="*/ 5818042 h 5822951"/>
              <a:gd name="connsiteX87" fmla="*/ 2895545 w 4111625"/>
              <a:gd name="connsiteY87" fmla="*/ 5818042 h 5822951"/>
              <a:gd name="connsiteX88" fmla="*/ 2768053 w 4111625"/>
              <a:gd name="connsiteY88" fmla="*/ 5818042 h 5822951"/>
              <a:gd name="connsiteX89" fmla="*/ 2704307 w 4111625"/>
              <a:gd name="connsiteY89" fmla="*/ 5813132 h 5822951"/>
              <a:gd name="connsiteX90" fmla="*/ 2640561 w 4111625"/>
              <a:gd name="connsiteY90" fmla="*/ 5808222 h 5822951"/>
              <a:gd name="connsiteX91" fmla="*/ 2513068 w 4111625"/>
              <a:gd name="connsiteY91" fmla="*/ 5798403 h 5822951"/>
              <a:gd name="connsiteX92" fmla="*/ 2258084 w 4111625"/>
              <a:gd name="connsiteY92" fmla="*/ 5773854 h 5822951"/>
              <a:gd name="connsiteX93" fmla="*/ 2008002 w 4111625"/>
              <a:gd name="connsiteY93" fmla="*/ 5734576 h 5822951"/>
              <a:gd name="connsiteX94" fmla="*/ 1757922 w 4111625"/>
              <a:gd name="connsiteY94" fmla="*/ 5690388 h 5822951"/>
              <a:gd name="connsiteX95" fmla="*/ 1635333 w 4111625"/>
              <a:gd name="connsiteY95" fmla="*/ 5670749 h 5822951"/>
              <a:gd name="connsiteX96" fmla="*/ 1512744 w 4111625"/>
              <a:gd name="connsiteY96" fmla="*/ 5651110 h 5822951"/>
              <a:gd name="connsiteX97" fmla="*/ 1272471 w 4111625"/>
              <a:gd name="connsiteY97" fmla="*/ 5616742 h 5822951"/>
              <a:gd name="connsiteX98" fmla="*/ 1213628 w 4111625"/>
              <a:gd name="connsiteY98" fmla="*/ 5611832 h 5822951"/>
              <a:gd name="connsiteX99" fmla="*/ 1184207 w 4111625"/>
              <a:gd name="connsiteY99" fmla="*/ 5606923 h 5822951"/>
              <a:gd name="connsiteX100" fmla="*/ 1169496 w 4111625"/>
              <a:gd name="connsiteY100" fmla="*/ 5606923 h 5822951"/>
              <a:gd name="connsiteX101" fmla="*/ 1164593 w 4111625"/>
              <a:gd name="connsiteY101" fmla="*/ 5606923 h 5822951"/>
              <a:gd name="connsiteX102" fmla="*/ 1154785 w 4111625"/>
              <a:gd name="connsiteY102" fmla="*/ 5606923 h 5822951"/>
              <a:gd name="connsiteX103" fmla="*/ 1095943 w 4111625"/>
              <a:gd name="connsiteY103" fmla="*/ 5602013 h 5822951"/>
              <a:gd name="connsiteX104" fmla="*/ 1061618 w 4111625"/>
              <a:gd name="connsiteY104" fmla="*/ 5602013 h 5822951"/>
              <a:gd name="connsiteX105" fmla="*/ 1032197 w 4111625"/>
              <a:gd name="connsiteY105" fmla="*/ 5602013 h 5822951"/>
              <a:gd name="connsiteX106" fmla="*/ 978258 w 4111625"/>
              <a:gd name="connsiteY106" fmla="*/ 5602013 h 5822951"/>
              <a:gd name="connsiteX107" fmla="*/ 919415 w 4111625"/>
              <a:gd name="connsiteY107" fmla="*/ 5606923 h 5822951"/>
              <a:gd name="connsiteX108" fmla="*/ 860573 w 4111625"/>
              <a:gd name="connsiteY108" fmla="*/ 5611832 h 5822951"/>
              <a:gd name="connsiteX109" fmla="*/ 831151 w 4111625"/>
              <a:gd name="connsiteY109" fmla="*/ 5611832 h 5822951"/>
              <a:gd name="connsiteX110" fmla="*/ 801730 w 4111625"/>
              <a:gd name="connsiteY110" fmla="*/ 5616742 h 5822951"/>
              <a:gd name="connsiteX111" fmla="*/ 747790 w 4111625"/>
              <a:gd name="connsiteY111" fmla="*/ 5621652 h 5822951"/>
              <a:gd name="connsiteX112" fmla="*/ 688948 w 4111625"/>
              <a:gd name="connsiteY112" fmla="*/ 5631471 h 5822951"/>
              <a:gd name="connsiteX113" fmla="*/ 576167 w 4111625"/>
              <a:gd name="connsiteY113" fmla="*/ 5656020 h 5822951"/>
              <a:gd name="connsiteX114" fmla="*/ 355507 w 4111625"/>
              <a:gd name="connsiteY114" fmla="*/ 5724756 h 5822951"/>
              <a:gd name="connsiteX115" fmla="*/ 306471 w 4111625"/>
              <a:gd name="connsiteY115" fmla="*/ 5749305 h 5822951"/>
              <a:gd name="connsiteX116" fmla="*/ 257436 w 4111625"/>
              <a:gd name="connsiteY116" fmla="*/ 5773854 h 5822951"/>
              <a:gd name="connsiteX117" fmla="*/ 208401 w 4111625"/>
              <a:gd name="connsiteY117" fmla="*/ 5798403 h 5822951"/>
              <a:gd name="connsiteX118" fmla="*/ 183882 w 4111625"/>
              <a:gd name="connsiteY118" fmla="*/ 5813132 h 5822951"/>
              <a:gd name="connsiteX119" fmla="*/ 174076 w 4111625"/>
              <a:gd name="connsiteY119" fmla="*/ 5818042 h 5822951"/>
              <a:gd name="connsiteX120" fmla="*/ 169172 w 4111625"/>
              <a:gd name="connsiteY120" fmla="*/ 5822951 h 5822951"/>
              <a:gd name="connsiteX121" fmla="*/ 26433 w 4111625"/>
              <a:gd name="connsiteY121" fmla="*/ 5822951 h 5822951"/>
              <a:gd name="connsiteX122" fmla="*/ 0 w 4111625"/>
              <a:gd name="connsiteY122" fmla="*/ 5822951 h 5822951"/>
              <a:gd name="connsiteX123" fmla="*/ 0 w 4111625"/>
              <a:gd name="connsiteY123" fmla="*/ 710368 h 5822951"/>
              <a:gd name="connsiteX124" fmla="*/ 2451 w 4111625"/>
              <a:gd name="connsiteY124" fmla="*/ 520433 h 5822951"/>
              <a:gd name="connsiteX125" fmla="*/ 61294 w 4111625"/>
              <a:gd name="connsiteY125" fmla="*/ 5459631 h 5822951"/>
              <a:gd name="connsiteX126" fmla="*/ 110329 w 4111625"/>
              <a:gd name="connsiteY126" fmla="*/ 5425262 h 5822951"/>
              <a:gd name="connsiteX127" fmla="*/ 164269 w 4111625"/>
              <a:gd name="connsiteY127" fmla="*/ 5395804 h 5822951"/>
              <a:gd name="connsiteX128" fmla="*/ 213304 w 4111625"/>
              <a:gd name="connsiteY128" fmla="*/ 5366345 h 5822951"/>
              <a:gd name="connsiteX129" fmla="*/ 424157 w 4111625"/>
              <a:gd name="connsiteY129" fmla="*/ 5263241 h 5822951"/>
              <a:gd name="connsiteX130" fmla="*/ 644816 w 4111625"/>
              <a:gd name="connsiteY130" fmla="*/ 5179775 h 5822951"/>
              <a:gd name="connsiteX131" fmla="*/ 757598 w 4111625"/>
              <a:gd name="connsiteY131" fmla="*/ 5145407 h 5822951"/>
              <a:gd name="connsiteX132" fmla="*/ 816441 w 4111625"/>
              <a:gd name="connsiteY132" fmla="*/ 5125768 h 5822951"/>
              <a:gd name="connsiteX133" fmla="*/ 870379 w 4111625"/>
              <a:gd name="connsiteY133" fmla="*/ 5115949 h 5822951"/>
              <a:gd name="connsiteX134" fmla="*/ 899800 w 4111625"/>
              <a:gd name="connsiteY134" fmla="*/ 5106129 h 5822951"/>
              <a:gd name="connsiteX135" fmla="*/ 904704 w 4111625"/>
              <a:gd name="connsiteY135" fmla="*/ 5106129 h 5822951"/>
              <a:gd name="connsiteX136" fmla="*/ 909608 w 4111625"/>
              <a:gd name="connsiteY136" fmla="*/ 5106129 h 5822951"/>
              <a:gd name="connsiteX137" fmla="*/ 914511 w 4111625"/>
              <a:gd name="connsiteY137" fmla="*/ 5101220 h 5822951"/>
              <a:gd name="connsiteX138" fmla="*/ 929222 w 4111625"/>
              <a:gd name="connsiteY138" fmla="*/ 5101220 h 5822951"/>
              <a:gd name="connsiteX139" fmla="*/ 988065 w 4111625"/>
              <a:gd name="connsiteY139" fmla="*/ 5091400 h 5822951"/>
              <a:gd name="connsiteX140" fmla="*/ 1046907 w 4111625"/>
              <a:gd name="connsiteY140" fmla="*/ 5081581 h 5822951"/>
              <a:gd name="connsiteX141" fmla="*/ 1105750 w 4111625"/>
              <a:gd name="connsiteY141" fmla="*/ 5076671 h 5822951"/>
              <a:gd name="connsiteX142" fmla="*/ 1341120 w 4111625"/>
              <a:gd name="connsiteY142" fmla="*/ 5066851 h 5822951"/>
              <a:gd name="connsiteX143" fmla="*/ 1399963 w 4111625"/>
              <a:gd name="connsiteY143" fmla="*/ 5066851 h 5822951"/>
              <a:gd name="connsiteX144" fmla="*/ 1458805 w 4111625"/>
              <a:gd name="connsiteY144" fmla="*/ 5071761 h 5822951"/>
              <a:gd name="connsiteX145" fmla="*/ 1576491 w 4111625"/>
              <a:gd name="connsiteY145" fmla="*/ 5076671 h 5822951"/>
              <a:gd name="connsiteX146" fmla="*/ 1694176 w 4111625"/>
              <a:gd name="connsiteY146" fmla="*/ 5086490 h 5822951"/>
              <a:gd name="connsiteX147" fmla="*/ 1806957 w 4111625"/>
              <a:gd name="connsiteY147" fmla="*/ 5101220 h 5822951"/>
              <a:gd name="connsiteX148" fmla="*/ 2037424 w 4111625"/>
              <a:gd name="connsiteY148" fmla="*/ 5125768 h 5822951"/>
              <a:gd name="connsiteX149" fmla="*/ 2262987 w 4111625"/>
              <a:gd name="connsiteY149" fmla="*/ 5145407 h 5822951"/>
              <a:gd name="connsiteX150" fmla="*/ 2375769 w 4111625"/>
              <a:gd name="connsiteY150" fmla="*/ 5155227 h 5822951"/>
              <a:gd name="connsiteX151" fmla="*/ 2434612 w 4111625"/>
              <a:gd name="connsiteY151" fmla="*/ 5155227 h 5822951"/>
              <a:gd name="connsiteX152" fmla="*/ 2464033 w 4111625"/>
              <a:gd name="connsiteY152" fmla="*/ 5160136 h 5822951"/>
              <a:gd name="connsiteX153" fmla="*/ 2478744 w 4111625"/>
              <a:gd name="connsiteY153" fmla="*/ 5160136 h 5822951"/>
              <a:gd name="connsiteX154" fmla="*/ 2488551 w 4111625"/>
              <a:gd name="connsiteY154" fmla="*/ 5160136 h 5822951"/>
              <a:gd name="connsiteX155" fmla="*/ 2714114 w 4111625"/>
              <a:gd name="connsiteY155" fmla="*/ 5145407 h 5822951"/>
              <a:gd name="connsiteX156" fmla="*/ 2768053 w 4111625"/>
              <a:gd name="connsiteY156" fmla="*/ 5135588 h 5822951"/>
              <a:gd name="connsiteX157" fmla="*/ 2826896 w 4111625"/>
              <a:gd name="connsiteY157" fmla="*/ 5130678 h 5822951"/>
              <a:gd name="connsiteX158" fmla="*/ 2934774 w 4111625"/>
              <a:gd name="connsiteY158" fmla="*/ 5106129 h 5822951"/>
              <a:gd name="connsiteX159" fmla="*/ 3047555 w 4111625"/>
              <a:gd name="connsiteY159" fmla="*/ 5081581 h 5822951"/>
              <a:gd name="connsiteX160" fmla="*/ 3155433 w 4111625"/>
              <a:gd name="connsiteY160" fmla="*/ 5052122 h 5822951"/>
              <a:gd name="connsiteX161" fmla="*/ 3371189 w 4111625"/>
              <a:gd name="connsiteY161" fmla="*/ 4983386 h 5822951"/>
              <a:gd name="connsiteX162" fmla="*/ 3557524 w 4111625"/>
              <a:gd name="connsiteY162" fmla="*/ 4909740 h 5822951"/>
              <a:gd name="connsiteX163" fmla="*/ 3586946 w 4111625"/>
              <a:gd name="connsiteY163" fmla="*/ 39278 h 5822951"/>
              <a:gd name="connsiteX164" fmla="*/ 3454550 w 4111625"/>
              <a:gd name="connsiteY164" fmla="*/ 78556 h 5822951"/>
              <a:gd name="connsiteX165" fmla="*/ 3380997 w 4111625"/>
              <a:gd name="connsiteY165" fmla="*/ 98195 h 5822951"/>
              <a:gd name="connsiteX166" fmla="*/ 3302540 w 4111625"/>
              <a:gd name="connsiteY166" fmla="*/ 117834 h 5822951"/>
              <a:gd name="connsiteX167" fmla="*/ 3228987 w 4111625"/>
              <a:gd name="connsiteY167" fmla="*/ 132563 h 5822951"/>
              <a:gd name="connsiteX168" fmla="*/ 3189758 w 4111625"/>
              <a:gd name="connsiteY168" fmla="*/ 142383 h 5822951"/>
              <a:gd name="connsiteX169" fmla="*/ 3150530 w 4111625"/>
              <a:gd name="connsiteY169" fmla="*/ 147292 h 5822951"/>
              <a:gd name="connsiteX170" fmla="*/ 2998520 w 4111625"/>
              <a:gd name="connsiteY170" fmla="*/ 176751 h 5822951"/>
              <a:gd name="connsiteX171" fmla="*/ 2920063 w 4111625"/>
              <a:gd name="connsiteY171" fmla="*/ 191480 h 5822951"/>
              <a:gd name="connsiteX172" fmla="*/ 2841606 w 4111625"/>
              <a:gd name="connsiteY172" fmla="*/ 201300 h 5822951"/>
              <a:gd name="connsiteX173" fmla="*/ 2768053 w 4111625"/>
              <a:gd name="connsiteY173" fmla="*/ 211119 h 5822951"/>
              <a:gd name="connsiteX174" fmla="*/ 2689596 w 4111625"/>
              <a:gd name="connsiteY174" fmla="*/ 220939 h 5822951"/>
              <a:gd name="connsiteX175" fmla="*/ 2532683 w 4111625"/>
              <a:gd name="connsiteY175" fmla="*/ 235668 h 5822951"/>
              <a:gd name="connsiteX176" fmla="*/ 2375769 w 4111625"/>
              <a:gd name="connsiteY176" fmla="*/ 250397 h 5822951"/>
              <a:gd name="connsiteX177" fmla="*/ 2297312 w 4111625"/>
              <a:gd name="connsiteY177" fmla="*/ 255307 h 5822951"/>
              <a:gd name="connsiteX178" fmla="*/ 2218855 w 4111625"/>
              <a:gd name="connsiteY178" fmla="*/ 260216 h 5822951"/>
              <a:gd name="connsiteX179" fmla="*/ 2140399 w 4111625"/>
              <a:gd name="connsiteY179" fmla="*/ 260216 h 5822951"/>
              <a:gd name="connsiteX180" fmla="*/ 2066845 w 4111625"/>
              <a:gd name="connsiteY180" fmla="*/ 265126 h 5822951"/>
              <a:gd name="connsiteX181" fmla="*/ 1909932 w 4111625"/>
              <a:gd name="connsiteY181" fmla="*/ 265126 h 5822951"/>
              <a:gd name="connsiteX182" fmla="*/ 1753018 w 4111625"/>
              <a:gd name="connsiteY182" fmla="*/ 265126 h 5822951"/>
              <a:gd name="connsiteX183" fmla="*/ 1596105 w 4111625"/>
              <a:gd name="connsiteY183" fmla="*/ 260216 h 5822951"/>
              <a:gd name="connsiteX184" fmla="*/ 1439191 w 4111625"/>
              <a:gd name="connsiteY184" fmla="*/ 255307 h 5822951"/>
              <a:gd name="connsiteX185" fmla="*/ 1360734 w 4111625"/>
              <a:gd name="connsiteY185" fmla="*/ 250397 h 5822951"/>
              <a:gd name="connsiteX186" fmla="*/ 1439191 w 4111625"/>
              <a:gd name="connsiteY186" fmla="*/ 250397 h 5822951"/>
              <a:gd name="connsiteX187" fmla="*/ 1596105 w 4111625"/>
              <a:gd name="connsiteY187" fmla="*/ 255307 h 5822951"/>
              <a:gd name="connsiteX188" fmla="*/ 1753018 w 4111625"/>
              <a:gd name="connsiteY188" fmla="*/ 260216 h 5822951"/>
              <a:gd name="connsiteX189" fmla="*/ 1909932 w 4111625"/>
              <a:gd name="connsiteY189" fmla="*/ 255307 h 5822951"/>
              <a:gd name="connsiteX190" fmla="*/ 2061942 w 4111625"/>
              <a:gd name="connsiteY190" fmla="*/ 250397 h 5822951"/>
              <a:gd name="connsiteX191" fmla="*/ 2140399 w 4111625"/>
              <a:gd name="connsiteY191" fmla="*/ 250397 h 5822951"/>
              <a:gd name="connsiteX192" fmla="*/ 2218855 w 4111625"/>
              <a:gd name="connsiteY192" fmla="*/ 245487 h 5822951"/>
              <a:gd name="connsiteX193" fmla="*/ 2297312 w 4111625"/>
              <a:gd name="connsiteY193" fmla="*/ 240577 h 5822951"/>
              <a:gd name="connsiteX194" fmla="*/ 2375769 w 4111625"/>
              <a:gd name="connsiteY194" fmla="*/ 235668 h 5822951"/>
              <a:gd name="connsiteX195" fmla="*/ 2532683 w 4111625"/>
              <a:gd name="connsiteY195" fmla="*/ 220939 h 5822951"/>
              <a:gd name="connsiteX196" fmla="*/ 2684693 w 4111625"/>
              <a:gd name="connsiteY196" fmla="*/ 201300 h 5822951"/>
              <a:gd name="connsiteX197" fmla="*/ 2763149 w 4111625"/>
              <a:gd name="connsiteY197" fmla="*/ 191480 h 5822951"/>
              <a:gd name="connsiteX198" fmla="*/ 2841606 w 4111625"/>
              <a:gd name="connsiteY198" fmla="*/ 181661 h 5822951"/>
              <a:gd name="connsiteX199" fmla="*/ 2915159 w 4111625"/>
              <a:gd name="connsiteY199" fmla="*/ 171841 h 5822951"/>
              <a:gd name="connsiteX200" fmla="*/ 2993616 w 4111625"/>
              <a:gd name="connsiteY200" fmla="*/ 157112 h 5822951"/>
              <a:gd name="connsiteX201" fmla="*/ 3145626 w 4111625"/>
              <a:gd name="connsiteY201" fmla="*/ 127654 h 5822951"/>
              <a:gd name="connsiteX202" fmla="*/ 3184855 w 4111625"/>
              <a:gd name="connsiteY202" fmla="*/ 117834 h 5822951"/>
              <a:gd name="connsiteX203" fmla="*/ 3224083 w 4111625"/>
              <a:gd name="connsiteY203" fmla="*/ 108014 h 5822951"/>
              <a:gd name="connsiteX204" fmla="*/ 3297636 w 4111625"/>
              <a:gd name="connsiteY204" fmla="*/ 93285 h 5822951"/>
              <a:gd name="connsiteX205" fmla="*/ 3376093 w 4111625"/>
              <a:gd name="connsiteY205" fmla="*/ 73646 h 5822951"/>
              <a:gd name="connsiteX206" fmla="*/ 3449646 w 4111625"/>
              <a:gd name="connsiteY206" fmla="*/ 49098 h 5822951"/>
              <a:gd name="connsiteX207" fmla="*/ 3596753 w 4111625"/>
              <a:gd name="connsiteY207" fmla="*/ 4910 h 5822951"/>
              <a:gd name="connsiteX208" fmla="*/ 3616367 w 4111625"/>
              <a:gd name="connsiteY208" fmla="*/ 0 h 582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4111625" h="5822951">
                <a:moveTo>
                  <a:pt x="1340314" y="249119"/>
                </a:moveTo>
                <a:lnTo>
                  <a:pt x="1360734" y="250397"/>
                </a:lnTo>
                <a:cubicBezTo>
                  <a:pt x="1360734" y="250397"/>
                  <a:pt x="1360734" y="250397"/>
                  <a:pt x="1350927" y="249783"/>
                </a:cubicBezTo>
                <a:close/>
                <a:moveTo>
                  <a:pt x="1302697" y="246765"/>
                </a:moveTo>
                <a:lnTo>
                  <a:pt x="1327635" y="248326"/>
                </a:lnTo>
                <a:lnTo>
                  <a:pt x="1340314" y="249119"/>
                </a:lnTo>
                <a:lnTo>
                  <a:pt x="1315376" y="247559"/>
                </a:lnTo>
                <a:close/>
                <a:moveTo>
                  <a:pt x="1282278" y="245487"/>
                </a:moveTo>
                <a:cubicBezTo>
                  <a:pt x="1282278" y="245487"/>
                  <a:pt x="1282278" y="245487"/>
                  <a:pt x="1292085" y="246101"/>
                </a:cubicBezTo>
                <a:lnTo>
                  <a:pt x="1302697" y="246765"/>
                </a:lnTo>
                <a:close/>
                <a:moveTo>
                  <a:pt x="3616367" y="0"/>
                </a:moveTo>
                <a:cubicBezTo>
                  <a:pt x="3616367" y="0"/>
                  <a:pt x="3616367" y="0"/>
                  <a:pt x="3616367" y="19639"/>
                </a:cubicBezTo>
                <a:cubicBezTo>
                  <a:pt x="3616367" y="19639"/>
                  <a:pt x="3616367" y="19639"/>
                  <a:pt x="3645788" y="4939198"/>
                </a:cubicBezTo>
                <a:cubicBezTo>
                  <a:pt x="3645788" y="4939198"/>
                  <a:pt x="3645788" y="4939198"/>
                  <a:pt x="3645788" y="4968657"/>
                </a:cubicBezTo>
                <a:cubicBezTo>
                  <a:pt x="3645788" y="4968657"/>
                  <a:pt x="3645788" y="4968657"/>
                  <a:pt x="3621270" y="4978476"/>
                </a:cubicBezTo>
                <a:cubicBezTo>
                  <a:pt x="3547717" y="5012844"/>
                  <a:pt x="3474164" y="5037393"/>
                  <a:pt x="3400611" y="5066851"/>
                </a:cubicBezTo>
                <a:cubicBezTo>
                  <a:pt x="3331961" y="5091400"/>
                  <a:pt x="3258408" y="5115949"/>
                  <a:pt x="3179951" y="5140497"/>
                </a:cubicBezTo>
                <a:cubicBezTo>
                  <a:pt x="3145626" y="5150317"/>
                  <a:pt x="3106398" y="5160136"/>
                  <a:pt x="3067169" y="5169956"/>
                </a:cubicBezTo>
                <a:cubicBezTo>
                  <a:pt x="3032845" y="5179775"/>
                  <a:pt x="2993616" y="5189595"/>
                  <a:pt x="2954388" y="5199414"/>
                </a:cubicBezTo>
                <a:cubicBezTo>
                  <a:pt x="2920063" y="5209234"/>
                  <a:pt x="2880835" y="5214144"/>
                  <a:pt x="2841606" y="5223963"/>
                </a:cubicBezTo>
                <a:cubicBezTo>
                  <a:pt x="2841606" y="5223963"/>
                  <a:pt x="2841606" y="5223963"/>
                  <a:pt x="2782764" y="5233783"/>
                </a:cubicBezTo>
                <a:cubicBezTo>
                  <a:pt x="2782764" y="5233783"/>
                  <a:pt x="2782764" y="5233783"/>
                  <a:pt x="2723921" y="5238692"/>
                </a:cubicBezTo>
                <a:cubicBezTo>
                  <a:pt x="2645464" y="5253421"/>
                  <a:pt x="2567007" y="5258331"/>
                  <a:pt x="2488551" y="5258331"/>
                </a:cubicBezTo>
                <a:cubicBezTo>
                  <a:pt x="2483647" y="5258331"/>
                  <a:pt x="2478744" y="5258331"/>
                  <a:pt x="2473840" y="5258331"/>
                </a:cubicBezTo>
                <a:cubicBezTo>
                  <a:pt x="2473840" y="5258331"/>
                  <a:pt x="2473840" y="5258331"/>
                  <a:pt x="2459129" y="5258331"/>
                </a:cubicBezTo>
                <a:cubicBezTo>
                  <a:pt x="2459129" y="5258331"/>
                  <a:pt x="2459129" y="5258331"/>
                  <a:pt x="2429708" y="5258331"/>
                </a:cubicBezTo>
                <a:cubicBezTo>
                  <a:pt x="2410094" y="5258331"/>
                  <a:pt x="2390480" y="5258331"/>
                  <a:pt x="2370865" y="5253421"/>
                </a:cubicBezTo>
                <a:cubicBezTo>
                  <a:pt x="2336541" y="5253421"/>
                  <a:pt x="2292409" y="5253421"/>
                  <a:pt x="2258084" y="5248512"/>
                </a:cubicBezTo>
                <a:cubicBezTo>
                  <a:pt x="2179627" y="5243602"/>
                  <a:pt x="2101170" y="5238692"/>
                  <a:pt x="2022714" y="5228873"/>
                </a:cubicBezTo>
                <a:cubicBezTo>
                  <a:pt x="2022714" y="5228873"/>
                  <a:pt x="2022714" y="5228873"/>
                  <a:pt x="1797150" y="5209234"/>
                </a:cubicBezTo>
                <a:cubicBezTo>
                  <a:pt x="1797150" y="5209234"/>
                  <a:pt x="1797150" y="5209234"/>
                  <a:pt x="1679465" y="5194505"/>
                </a:cubicBezTo>
                <a:cubicBezTo>
                  <a:pt x="1645140" y="5194505"/>
                  <a:pt x="1605912" y="5189595"/>
                  <a:pt x="1566684" y="5189595"/>
                </a:cubicBezTo>
                <a:cubicBezTo>
                  <a:pt x="1532359" y="5184685"/>
                  <a:pt x="1493130" y="5184685"/>
                  <a:pt x="1453902" y="5179775"/>
                </a:cubicBezTo>
                <a:cubicBezTo>
                  <a:pt x="1453902" y="5179775"/>
                  <a:pt x="1453902" y="5179775"/>
                  <a:pt x="1399963" y="5179775"/>
                </a:cubicBezTo>
                <a:cubicBezTo>
                  <a:pt x="1399963" y="5179775"/>
                  <a:pt x="1399963" y="5179775"/>
                  <a:pt x="1341120" y="5179775"/>
                </a:cubicBezTo>
                <a:cubicBezTo>
                  <a:pt x="1267567" y="5179775"/>
                  <a:pt x="1194014" y="5184685"/>
                  <a:pt x="1115557" y="5189595"/>
                </a:cubicBezTo>
                <a:cubicBezTo>
                  <a:pt x="1100846" y="5189595"/>
                  <a:pt x="1081232" y="5194505"/>
                  <a:pt x="1061618" y="5194505"/>
                </a:cubicBezTo>
                <a:cubicBezTo>
                  <a:pt x="1042004" y="5199414"/>
                  <a:pt x="1027293" y="5199414"/>
                  <a:pt x="1007679" y="5204324"/>
                </a:cubicBezTo>
                <a:cubicBezTo>
                  <a:pt x="1007679" y="5204324"/>
                  <a:pt x="1007679" y="5204324"/>
                  <a:pt x="953740" y="5214144"/>
                </a:cubicBezTo>
                <a:cubicBezTo>
                  <a:pt x="953740" y="5214144"/>
                  <a:pt x="953740" y="5214144"/>
                  <a:pt x="939029" y="5219053"/>
                </a:cubicBezTo>
                <a:cubicBezTo>
                  <a:pt x="939029" y="5219053"/>
                  <a:pt x="939029" y="5219053"/>
                  <a:pt x="934126" y="5219053"/>
                </a:cubicBezTo>
                <a:cubicBezTo>
                  <a:pt x="934126" y="5219053"/>
                  <a:pt x="934126" y="5219053"/>
                  <a:pt x="929222" y="5219053"/>
                </a:cubicBezTo>
                <a:cubicBezTo>
                  <a:pt x="929222" y="5219053"/>
                  <a:pt x="929222" y="5219053"/>
                  <a:pt x="899800" y="5228873"/>
                </a:cubicBezTo>
                <a:cubicBezTo>
                  <a:pt x="899800" y="5228873"/>
                  <a:pt x="899800" y="5228873"/>
                  <a:pt x="845862" y="5243602"/>
                </a:cubicBezTo>
                <a:cubicBezTo>
                  <a:pt x="845862" y="5243602"/>
                  <a:pt x="845862" y="5243602"/>
                  <a:pt x="791922" y="5258331"/>
                </a:cubicBezTo>
                <a:cubicBezTo>
                  <a:pt x="757598" y="5268151"/>
                  <a:pt x="718369" y="5282880"/>
                  <a:pt x="684044" y="5292699"/>
                </a:cubicBezTo>
                <a:cubicBezTo>
                  <a:pt x="625202" y="5312338"/>
                  <a:pt x="571263" y="5336887"/>
                  <a:pt x="512421" y="5361436"/>
                </a:cubicBezTo>
                <a:cubicBezTo>
                  <a:pt x="556553" y="5351616"/>
                  <a:pt x="600684" y="5341797"/>
                  <a:pt x="639912" y="5336887"/>
                </a:cubicBezTo>
                <a:cubicBezTo>
                  <a:pt x="664431" y="5336887"/>
                  <a:pt x="684044" y="5331977"/>
                  <a:pt x="708563" y="5327068"/>
                </a:cubicBezTo>
                <a:cubicBezTo>
                  <a:pt x="708563" y="5327068"/>
                  <a:pt x="708563" y="5327068"/>
                  <a:pt x="777212" y="5322158"/>
                </a:cubicBezTo>
                <a:cubicBezTo>
                  <a:pt x="777212" y="5322158"/>
                  <a:pt x="777212" y="5322158"/>
                  <a:pt x="806633" y="5322158"/>
                </a:cubicBezTo>
                <a:cubicBezTo>
                  <a:pt x="806633" y="5322158"/>
                  <a:pt x="806633" y="5322158"/>
                  <a:pt x="840958" y="5317248"/>
                </a:cubicBezTo>
                <a:cubicBezTo>
                  <a:pt x="840958" y="5317248"/>
                  <a:pt x="840958" y="5317248"/>
                  <a:pt x="909608" y="5317248"/>
                </a:cubicBezTo>
                <a:cubicBezTo>
                  <a:pt x="929222" y="5317248"/>
                  <a:pt x="953740" y="5317248"/>
                  <a:pt x="978258" y="5317248"/>
                </a:cubicBezTo>
                <a:cubicBezTo>
                  <a:pt x="978258" y="5317248"/>
                  <a:pt x="978258" y="5317248"/>
                  <a:pt x="1046907" y="5317248"/>
                </a:cubicBezTo>
                <a:cubicBezTo>
                  <a:pt x="1056714" y="5317248"/>
                  <a:pt x="1066522" y="5317248"/>
                  <a:pt x="1081232" y="5317248"/>
                </a:cubicBezTo>
                <a:cubicBezTo>
                  <a:pt x="1081232" y="5317248"/>
                  <a:pt x="1081232" y="5317248"/>
                  <a:pt x="1110653" y="5322158"/>
                </a:cubicBezTo>
                <a:cubicBezTo>
                  <a:pt x="1110653" y="5322158"/>
                  <a:pt x="1110653" y="5322158"/>
                  <a:pt x="1174400" y="5327068"/>
                </a:cubicBezTo>
                <a:cubicBezTo>
                  <a:pt x="1174400" y="5327068"/>
                  <a:pt x="1174400" y="5327068"/>
                  <a:pt x="1194014" y="5327068"/>
                </a:cubicBezTo>
                <a:cubicBezTo>
                  <a:pt x="1194014" y="5327068"/>
                  <a:pt x="1194014" y="5327068"/>
                  <a:pt x="1208724" y="5331977"/>
                </a:cubicBezTo>
                <a:cubicBezTo>
                  <a:pt x="1208724" y="5331977"/>
                  <a:pt x="1208724" y="5331977"/>
                  <a:pt x="1243049" y="5336887"/>
                </a:cubicBezTo>
                <a:cubicBezTo>
                  <a:pt x="1243049" y="5336887"/>
                  <a:pt x="1243049" y="5336887"/>
                  <a:pt x="1306795" y="5341797"/>
                </a:cubicBezTo>
                <a:cubicBezTo>
                  <a:pt x="1390156" y="5356526"/>
                  <a:pt x="1478420" y="5371255"/>
                  <a:pt x="1561780" y="5385984"/>
                </a:cubicBezTo>
                <a:cubicBezTo>
                  <a:pt x="1601008" y="5395804"/>
                  <a:pt x="1645140" y="5405623"/>
                  <a:pt x="1684369" y="5415443"/>
                </a:cubicBezTo>
                <a:cubicBezTo>
                  <a:pt x="1684369" y="5415443"/>
                  <a:pt x="1684369" y="5415443"/>
                  <a:pt x="1806957" y="5439992"/>
                </a:cubicBezTo>
                <a:cubicBezTo>
                  <a:pt x="1806957" y="5439992"/>
                  <a:pt x="1806957" y="5439992"/>
                  <a:pt x="2052135" y="5489089"/>
                </a:cubicBezTo>
                <a:cubicBezTo>
                  <a:pt x="2130592" y="5503818"/>
                  <a:pt x="2213952" y="5523457"/>
                  <a:pt x="2292409" y="5533277"/>
                </a:cubicBezTo>
                <a:cubicBezTo>
                  <a:pt x="2375769" y="5548006"/>
                  <a:pt x="2454226" y="5557825"/>
                  <a:pt x="2537586" y="5572555"/>
                </a:cubicBezTo>
                <a:cubicBezTo>
                  <a:pt x="2537586" y="5572555"/>
                  <a:pt x="2537586" y="5572555"/>
                  <a:pt x="2660175" y="5582374"/>
                </a:cubicBezTo>
                <a:cubicBezTo>
                  <a:pt x="2660175" y="5582374"/>
                  <a:pt x="2660175" y="5582374"/>
                  <a:pt x="2719017" y="5592193"/>
                </a:cubicBezTo>
                <a:cubicBezTo>
                  <a:pt x="2719017" y="5592193"/>
                  <a:pt x="2719017" y="5592193"/>
                  <a:pt x="2782764" y="5597103"/>
                </a:cubicBezTo>
                <a:cubicBezTo>
                  <a:pt x="2782764" y="5597103"/>
                  <a:pt x="2782764" y="5597103"/>
                  <a:pt x="2905352" y="5602013"/>
                </a:cubicBezTo>
                <a:cubicBezTo>
                  <a:pt x="2944581" y="5606923"/>
                  <a:pt x="2983809" y="5606923"/>
                  <a:pt x="3023037" y="5606923"/>
                </a:cubicBezTo>
                <a:cubicBezTo>
                  <a:pt x="3106398" y="5611832"/>
                  <a:pt x="3189758" y="5606923"/>
                  <a:pt x="3268215" y="5606923"/>
                </a:cubicBezTo>
                <a:cubicBezTo>
                  <a:pt x="3312347" y="5606923"/>
                  <a:pt x="3351575" y="5602013"/>
                  <a:pt x="3390804" y="5597103"/>
                </a:cubicBezTo>
                <a:cubicBezTo>
                  <a:pt x="3390804" y="5597103"/>
                  <a:pt x="3390804" y="5597103"/>
                  <a:pt x="3513392" y="5592193"/>
                </a:cubicBezTo>
                <a:cubicBezTo>
                  <a:pt x="3596753" y="5582374"/>
                  <a:pt x="3680113" y="5572555"/>
                  <a:pt x="3758570" y="5562735"/>
                </a:cubicBezTo>
                <a:cubicBezTo>
                  <a:pt x="3758570" y="5562735"/>
                  <a:pt x="3758570" y="5562735"/>
                  <a:pt x="3935098" y="5533277"/>
                </a:cubicBezTo>
                <a:cubicBezTo>
                  <a:pt x="3935098" y="5533277"/>
                  <a:pt x="3935098" y="5533277"/>
                  <a:pt x="4018458" y="780649"/>
                </a:cubicBezTo>
                <a:cubicBezTo>
                  <a:pt x="4018458" y="780649"/>
                  <a:pt x="4018458" y="780649"/>
                  <a:pt x="4106722" y="5606923"/>
                </a:cubicBezTo>
                <a:lnTo>
                  <a:pt x="4111625" y="5680569"/>
                </a:lnTo>
                <a:cubicBezTo>
                  <a:pt x="4111625" y="5680569"/>
                  <a:pt x="4111625" y="5680569"/>
                  <a:pt x="4038072" y="5695298"/>
                </a:cubicBezTo>
                <a:cubicBezTo>
                  <a:pt x="4038072" y="5695298"/>
                  <a:pt x="4038072" y="5695298"/>
                  <a:pt x="3787991" y="5744395"/>
                </a:cubicBezTo>
                <a:cubicBezTo>
                  <a:pt x="3704631" y="5759125"/>
                  <a:pt x="3621270" y="5773854"/>
                  <a:pt x="3537910" y="5783673"/>
                </a:cubicBezTo>
                <a:cubicBezTo>
                  <a:pt x="3537910" y="5783673"/>
                  <a:pt x="3537910" y="5783673"/>
                  <a:pt x="3410418" y="5798403"/>
                </a:cubicBezTo>
                <a:cubicBezTo>
                  <a:pt x="3366286" y="5798403"/>
                  <a:pt x="3322154" y="5808222"/>
                  <a:pt x="3282926" y="5808222"/>
                </a:cubicBezTo>
                <a:cubicBezTo>
                  <a:pt x="3194662" y="5813132"/>
                  <a:pt x="3111301" y="5818042"/>
                  <a:pt x="3023037" y="5818042"/>
                </a:cubicBezTo>
                <a:cubicBezTo>
                  <a:pt x="2983809" y="5818042"/>
                  <a:pt x="2939677" y="5818042"/>
                  <a:pt x="2895545" y="5818042"/>
                </a:cubicBezTo>
                <a:cubicBezTo>
                  <a:pt x="2895545" y="5818042"/>
                  <a:pt x="2895545" y="5818042"/>
                  <a:pt x="2768053" y="5818042"/>
                </a:cubicBezTo>
                <a:cubicBezTo>
                  <a:pt x="2768053" y="5818042"/>
                  <a:pt x="2768053" y="5818042"/>
                  <a:pt x="2704307" y="5813132"/>
                </a:cubicBezTo>
                <a:cubicBezTo>
                  <a:pt x="2704307" y="5813132"/>
                  <a:pt x="2704307" y="5813132"/>
                  <a:pt x="2640561" y="5808222"/>
                </a:cubicBezTo>
                <a:cubicBezTo>
                  <a:pt x="2596429" y="5808222"/>
                  <a:pt x="2557200" y="5803312"/>
                  <a:pt x="2513068" y="5798403"/>
                </a:cubicBezTo>
                <a:cubicBezTo>
                  <a:pt x="2429708" y="5793493"/>
                  <a:pt x="2341444" y="5783673"/>
                  <a:pt x="2258084" y="5773854"/>
                </a:cubicBezTo>
                <a:cubicBezTo>
                  <a:pt x="2174724" y="5759125"/>
                  <a:pt x="2091363" y="5749305"/>
                  <a:pt x="2008002" y="5734576"/>
                </a:cubicBezTo>
                <a:cubicBezTo>
                  <a:pt x="2008002" y="5734576"/>
                  <a:pt x="2008002" y="5734576"/>
                  <a:pt x="1757922" y="5690388"/>
                </a:cubicBezTo>
                <a:cubicBezTo>
                  <a:pt x="1757922" y="5690388"/>
                  <a:pt x="1757922" y="5690388"/>
                  <a:pt x="1635333" y="5670749"/>
                </a:cubicBezTo>
                <a:cubicBezTo>
                  <a:pt x="1596105" y="5665840"/>
                  <a:pt x="1551973" y="5656020"/>
                  <a:pt x="1512744" y="5651110"/>
                </a:cubicBezTo>
                <a:cubicBezTo>
                  <a:pt x="1434288" y="5636381"/>
                  <a:pt x="1350927" y="5626562"/>
                  <a:pt x="1272471" y="5616742"/>
                </a:cubicBezTo>
                <a:cubicBezTo>
                  <a:pt x="1272471" y="5616742"/>
                  <a:pt x="1272471" y="5616742"/>
                  <a:pt x="1213628" y="5611832"/>
                </a:cubicBezTo>
                <a:cubicBezTo>
                  <a:pt x="1213628" y="5611832"/>
                  <a:pt x="1213628" y="5611832"/>
                  <a:pt x="1184207" y="5606923"/>
                </a:cubicBezTo>
                <a:cubicBezTo>
                  <a:pt x="1184207" y="5606923"/>
                  <a:pt x="1184207" y="5606923"/>
                  <a:pt x="1169496" y="5606923"/>
                </a:cubicBezTo>
                <a:cubicBezTo>
                  <a:pt x="1169496" y="5606923"/>
                  <a:pt x="1169496" y="5606923"/>
                  <a:pt x="1164593" y="5606923"/>
                </a:cubicBezTo>
                <a:cubicBezTo>
                  <a:pt x="1164593" y="5606923"/>
                  <a:pt x="1164593" y="5606923"/>
                  <a:pt x="1154785" y="5606923"/>
                </a:cubicBezTo>
                <a:cubicBezTo>
                  <a:pt x="1154785" y="5606923"/>
                  <a:pt x="1154785" y="5606923"/>
                  <a:pt x="1095943" y="5602013"/>
                </a:cubicBezTo>
                <a:cubicBezTo>
                  <a:pt x="1095943" y="5602013"/>
                  <a:pt x="1095943" y="5602013"/>
                  <a:pt x="1061618" y="5602013"/>
                </a:cubicBezTo>
                <a:cubicBezTo>
                  <a:pt x="1051811" y="5602013"/>
                  <a:pt x="1042004" y="5602013"/>
                  <a:pt x="1032197" y="5602013"/>
                </a:cubicBezTo>
                <a:cubicBezTo>
                  <a:pt x="1032197" y="5602013"/>
                  <a:pt x="1032197" y="5602013"/>
                  <a:pt x="978258" y="5602013"/>
                </a:cubicBezTo>
                <a:cubicBezTo>
                  <a:pt x="958643" y="5602013"/>
                  <a:pt x="939029" y="5602013"/>
                  <a:pt x="919415" y="5606923"/>
                </a:cubicBezTo>
                <a:cubicBezTo>
                  <a:pt x="919415" y="5606923"/>
                  <a:pt x="919415" y="5606923"/>
                  <a:pt x="860573" y="5611832"/>
                </a:cubicBezTo>
                <a:cubicBezTo>
                  <a:pt x="860573" y="5611832"/>
                  <a:pt x="860573" y="5611832"/>
                  <a:pt x="831151" y="5611832"/>
                </a:cubicBezTo>
                <a:cubicBezTo>
                  <a:pt x="831151" y="5611832"/>
                  <a:pt x="831151" y="5611832"/>
                  <a:pt x="801730" y="5616742"/>
                </a:cubicBezTo>
                <a:cubicBezTo>
                  <a:pt x="801730" y="5616742"/>
                  <a:pt x="801730" y="5616742"/>
                  <a:pt x="747790" y="5621652"/>
                </a:cubicBezTo>
                <a:cubicBezTo>
                  <a:pt x="728177" y="5626562"/>
                  <a:pt x="708563" y="5631471"/>
                  <a:pt x="688948" y="5631471"/>
                </a:cubicBezTo>
                <a:cubicBezTo>
                  <a:pt x="649720" y="5636381"/>
                  <a:pt x="610491" y="5646201"/>
                  <a:pt x="576167" y="5656020"/>
                </a:cubicBezTo>
                <a:cubicBezTo>
                  <a:pt x="502613" y="5675659"/>
                  <a:pt x="429060" y="5700208"/>
                  <a:pt x="355507" y="5724756"/>
                </a:cubicBezTo>
                <a:cubicBezTo>
                  <a:pt x="355507" y="5724756"/>
                  <a:pt x="355507" y="5724756"/>
                  <a:pt x="306471" y="5749305"/>
                </a:cubicBezTo>
                <a:cubicBezTo>
                  <a:pt x="286857" y="5759125"/>
                  <a:pt x="272147" y="5764034"/>
                  <a:pt x="257436" y="5773854"/>
                </a:cubicBezTo>
                <a:cubicBezTo>
                  <a:pt x="237822" y="5783673"/>
                  <a:pt x="223111" y="5788583"/>
                  <a:pt x="208401" y="5798403"/>
                </a:cubicBezTo>
                <a:cubicBezTo>
                  <a:pt x="198593" y="5803312"/>
                  <a:pt x="193690" y="5808222"/>
                  <a:pt x="183882" y="5813132"/>
                </a:cubicBezTo>
                <a:cubicBezTo>
                  <a:pt x="183882" y="5813132"/>
                  <a:pt x="178979" y="5818042"/>
                  <a:pt x="174076" y="5818042"/>
                </a:cubicBezTo>
                <a:cubicBezTo>
                  <a:pt x="174076" y="5818042"/>
                  <a:pt x="174076" y="5818042"/>
                  <a:pt x="169172" y="5822951"/>
                </a:cubicBezTo>
                <a:cubicBezTo>
                  <a:pt x="169172" y="5822951"/>
                  <a:pt x="169172" y="5822951"/>
                  <a:pt x="26433" y="5822951"/>
                </a:cubicBezTo>
                <a:lnTo>
                  <a:pt x="0" y="5822951"/>
                </a:lnTo>
                <a:lnTo>
                  <a:pt x="0" y="710368"/>
                </a:lnTo>
                <a:lnTo>
                  <a:pt x="2451" y="520433"/>
                </a:lnTo>
                <a:cubicBezTo>
                  <a:pt x="2451" y="520433"/>
                  <a:pt x="2451" y="520433"/>
                  <a:pt x="61294" y="5459631"/>
                </a:cubicBezTo>
                <a:cubicBezTo>
                  <a:pt x="76004" y="5444901"/>
                  <a:pt x="95618" y="5435082"/>
                  <a:pt x="110329" y="5425262"/>
                </a:cubicBezTo>
                <a:cubicBezTo>
                  <a:pt x="110329" y="5425262"/>
                  <a:pt x="110329" y="5425262"/>
                  <a:pt x="164269" y="5395804"/>
                </a:cubicBezTo>
                <a:cubicBezTo>
                  <a:pt x="164269" y="5395804"/>
                  <a:pt x="164269" y="5395804"/>
                  <a:pt x="213304" y="5366345"/>
                </a:cubicBezTo>
                <a:cubicBezTo>
                  <a:pt x="281954" y="5331977"/>
                  <a:pt x="355507" y="5297609"/>
                  <a:pt x="424157" y="5263241"/>
                </a:cubicBezTo>
                <a:cubicBezTo>
                  <a:pt x="497710" y="5233783"/>
                  <a:pt x="571263" y="5204324"/>
                  <a:pt x="644816" y="5179775"/>
                </a:cubicBezTo>
                <a:cubicBezTo>
                  <a:pt x="684044" y="5165046"/>
                  <a:pt x="718369" y="5155227"/>
                  <a:pt x="757598" y="5145407"/>
                </a:cubicBezTo>
                <a:cubicBezTo>
                  <a:pt x="757598" y="5145407"/>
                  <a:pt x="757598" y="5145407"/>
                  <a:pt x="816441" y="5125768"/>
                </a:cubicBezTo>
                <a:cubicBezTo>
                  <a:pt x="816441" y="5125768"/>
                  <a:pt x="816441" y="5125768"/>
                  <a:pt x="870379" y="5115949"/>
                </a:cubicBezTo>
                <a:cubicBezTo>
                  <a:pt x="870379" y="5115949"/>
                  <a:pt x="870379" y="5115949"/>
                  <a:pt x="899800" y="5106129"/>
                </a:cubicBezTo>
                <a:cubicBezTo>
                  <a:pt x="899800" y="5106129"/>
                  <a:pt x="899800" y="5106129"/>
                  <a:pt x="904704" y="5106129"/>
                </a:cubicBezTo>
                <a:cubicBezTo>
                  <a:pt x="904704" y="5106129"/>
                  <a:pt x="904704" y="5106129"/>
                  <a:pt x="909608" y="5106129"/>
                </a:cubicBezTo>
                <a:cubicBezTo>
                  <a:pt x="909608" y="5106129"/>
                  <a:pt x="909608" y="5106129"/>
                  <a:pt x="914511" y="5101220"/>
                </a:cubicBezTo>
                <a:cubicBezTo>
                  <a:pt x="914511" y="5101220"/>
                  <a:pt x="914511" y="5101220"/>
                  <a:pt x="929222" y="5101220"/>
                </a:cubicBezTo>
                <a:cubicBezTo>
                  <a:pt x="929222" y="5101220"/>
                  <a:pt x="929222" y="5101220"/>
                  <a:pt x="988065" y="5091400"/>
                </a:cubicBezTo>
                <a:cubicBezTo>
                  <a:pt x="1007679" y="5086490"/>
                  <a:pt x="1027293" y="5086490"/>
                  <a:pt x="1046907" y="5081581"/>
                </a:cubicBezTo>
                <a:cubicBezTo>
                  <a:pt x="1066522" y="5081581"/>
                  <a:pt x="1086136" y="5076671"/>
                  <a:pt x="1105750" y="5076671"/>
                </a:cubicBezTo>
                <a:cubicBezTo>
                  <a:pt x="1184207" y="5066851"/>
                  <a:pt x="1262663" y="5066851"/>
                  <a:pt x="1341120" y="5066851"/>
                </a:cubicBezTo>
                <a:cubicBezTo>
                  <a:pt x="1341120" y="5066851"/>
                  <a:pt x="1341120" y="5066851"/>
                  <a:pt x="1399963" y="5066851"/>
                </a:cubicBezTo>
                <a:cubicBezTo>
                  <a:pt x="1399963" y="5066851"/>
                  <a:pt x="1399963" y="5066851"/>
                  <a:pt x="1458805" y="5071761"/>
                </a:cubicBezTo>
                <a:cubicBezTo>
                  <a:pt x="1498034" y="5071761"/>
                  <a:pt x="1537262" y="5076671"/>
                  <a:pt x="1576491" y="5076671"/>
                </a:cubicBezTo>
                <a:cubicBezTo>
                  <a:pt x="1615719" y="5081581"/>
                  <a:pt x="1654947" y="5086490"/>
                  <a:pt x="1694176" y="5086490"/>
                </a:cubicBezTo>
                <a:cubicBezTo>
                  <a:pt x="1694176" y="5086490"/>
                  <a:pt x="1694176" y="5086490"/>
                  <a:pt x="1806957" y="5101220"/>
                </a:cubicBezTo>
                <a:cubicBezTo>
                  <a:pt x="1806957" y="5101220"/>
                  <a:pt x="1806957" y="5101220"/>
                  <a:pt x="2037424" y="5125768"/>
                </a:cubicBezTo>
                <a:cubicBezTo>
                  <a:pt x="2110977" y="5135588"/>
                  <a:pt x="2189434" y="5140497"/>
                  <a:pt x="2262987" y="5145407"/>
                </a:cubicBezTo>
                <a:cubicBezTo>
                  <a:pt x="2302216" y="5150317"/>
                  <a:pt x="2336541" y="5150317"/>
                  <a:pt x="2375769" y="5155227"/>
                </a:cubicBezTo>
                <a:cubicBezTo>
                  <a:pt x="2395383" y="5155227"/>
                  <a:pt x="2414997" y="5155227"/>
                  <a:pt x="2434612" y="5155227"/>
                </a:cubicBezTo>
                <a:cubicBezTo>
                  <a:pt x="2434612" y="5155227"/>
                  <a:pt x="2434612" y="5155227"/>
                  <a:pt x="2464033" y="5160136"/>
                </a:cubicBezTo>
                <a:cubicBezTo>
                  <a:pt x="2464033" y="5160136"/>
                  <a:pt x="2464033" y="5160136"/>
                  <a:pt x="2478744" y="5160136"/>
                </a:cubicBezTo>
                <a:cubicBezTo>
                  <a:pt x="2478744" y="5160136"/>
                  <a:pt x="2483647" y="5160136"/>
                  <a:pt x="2488551" y="5160136"/>
                </a:cubicBezTo>
                <a:cubicBezTo>
                  <a:pt x="2562104" y="5160136"/>
                  <a:pt x="2640561" y="5155227"/>
                  <a:pt x="2714114" y="5145407"/>
                </a:cubicBezTo>
                <a:cubicBezTo>
                  <a:pt x="2714114" y="5145407"/>
                  <a:pt x="2714114" y="5145407"/>
                  <a:pt x="2768053" y="5135588"/>
                </a:cubicBezTo>
                <a:cubicBezTo>
                  <a:pt x="2768053" y="5135588"/>
                  <a:pt x="2768053" y="5135588"/>
                  <a:pt x="2826896" y="5130678"/>
                </a:cubicBezTo>
                <a:cubicBezTo>
                  <a:pt x="2861220" y="5120859"/>
                  <a:pt x="2900449" y="5115949"/>
                  <a:pt x="2934774" y="5106129"/>
                </a:cubicBezTo>
                <a:cubicBezTo>
                  <a:pt x="2974002" y="5101220"/>
                  <a:pt x="3008327" y="5091400"/>
                  <a:pt x="3047555" y="5081581"/>
                </a:cubicBezTo>
                <a:cubicBezTo>
                  <a:pt x="3081880" y="5071761"/>
                  <a:pt x="3121108" y="5061942"/>
                  <a:pt x="3155433" y="5052122"/>
                </a:cubicBezTo>
                <a:cubicBezTo>
                  <a:pt x="3228987" y="5032483"/>
                  <a:pt x="3302540" y="5007934"/>
                  <a:pt x="3371189" y="4983386"/>
                </a:cubicBezTo>
                <a:cubicBezTo>
                  <a:pt x="3434936" y="4958837"/>
                  <a:pt x="3498682" y="4939198"/>
                  <a:pt x="3557524" y="4909740"/>
                </a:cubicBezTo>
                <a:cubicBezTo>
                  <a:pt x="3557524" y="4909740"/>
                  <a:pt x="3557524" y="4909740"/>
                  <a:pt x="3586946" y="39278"/>
                </a:cubicBezTo>
                <a:cubicBezTo>
                  <a:pt x="3586946" y="39278"/>
                  <a:pt x="3586946" y="39278"/>
                  <a:pt x="3454550" y="78556"/>
                </a:cubicBezTo>
                <a:cubicBezTo>
                  <a:pt x="3430032" y="83466"/>
                  <a:pt x="3405514" y="93285"/>
                  <a:pt x="3380997" y="98195"/>
                </a:cubicBezTo>
                <a:cubicBezTo>
                  <a:pt x="3380997" y="98195"/>
                  <a:pt x="3380997" y="98195"/>
                  <a:pt x="3302540" y="117834"/>
                </a:cubicBezTo>
                <a:cubicBezTo>
                  <a:pt x="3302540" y="117834"/>
                  <a:pt x="3302540" y="117834"/>
                  <a:pt x="3228987" y="132563"/>
                </a:cubicBezTo>
                <a:cubicBezTo>
                  <a:pt x="3228987" y="132563"/>
                  <a:pt x="3228987" y="132563"/>
                  <a:pt x="3189758" y="142383"/>
                </a:cubicBezTo>
                <a:cubicBezTo>
                  <a:pt x="3175047" y="147292"/>
                  <a:pt x="3165240" y="147292"/>
                  <a:pt x="3150530" y="147292"/>
                </a:cubicBezTo>
                <a:cubicBezTo>
                  <a:pt x="3150530" y="147292"/>
                  <a:pt x="3150530" y="147292"/>
                  <a:pt x="2998520" y="176751"/>
                </a:cubicBezTo>
                <a:cubicBezTo>
                  <a:pt x="2974002" y="181661"/>
                  <a:pt x="2944581" y="186570"/>
                  <a:pt x="2920063" y="191480"/>
                </a:cubicBezTo>
                <a:cubicBezTo>
                  <a:pt x="2920063" y="191480"/>
                  <a:pt x="2920063" y="191480"/>
                  <a:pt x="2841606" y="201300"/>
                </a:cubicBezTo>
                <a:cubicBezTo>
                  <a:pt x="2841606" y="201300"/>
                  <a:pt x="2841606" y="201300"/>
                  <a:pt x="2768053" y="211119"/>
                </a:cubicBezTo>
                <a:cubicBezTo>
                  <a:pt x="2738632" y="216029"/>
                  <a:pt x="2714114" y="216029"/>
                  <a:pt x="2689596" y="220939"/>
                </a:cubicBezTo>
                <a:cubicBezTo>
                  <a:pt x="2635657" y="225848"/>
                  <a:pt x="2586622" y="230758"/>
                  <a:pt x="2532683" y="235668"/>
                </a:cubicBezTo>
                <a:cubicBezTo>
                  <a:pt x="2532683" y="235668"/>
                  <a:pt x="2532683" y="235668"/>
                  <a:pt x="2375769" y="250397"/>
                </a:cubicBezTo>
                <a:cubicBezTo>
                  <a:pt x="2351251" y="250397"/>
                  <a:pt x="2326734" y="255307"/>
                  <a:pt x="2297312" y="255307"/>
                </a:cubicBezTo>
                <a:cubicBezTo>
                  <a:pt x="2297312" y="255307"/>
                  <a:pt x="2297312" y="255307"/>
                  <a:pt x="2218855" y="260216"/>
                </a:cubicBezTo>
                <a:cubicBezTo>
                  <a:pt x="2218855" y="260216"/>
                  <a:pt x="2218855" y="260216"/>
                  <a:pt x="2140399" y="260216"/>
                </a:cubicBezTo>
                <a:cubicBezTo>
                  <a:pt x="2140399" y="260216"/>
                  <a:pt x="2140399" y="260216"/>
                  <a:pt x="2066845" y="265126"/>
                </a:cubicBezTo>
                <a:cubicBezTo>
                  <a:pt x="2012906" y="265126"/>
                  <a:pt x="1958967" y="265126"/>
                  <a:pt x="1909932" y="265126"/>
                </a:cubicBezTo>
                <a:cubicBezTo>
                  <a:pt x="1855992" y="265126"/>
                  <a:pt x="1802054" y="265126"/>
                  <a:pt x="1753018" y="265126"/>
                </a:cubicBezTo>
                <a:cubicBezTo>
                  <a:pt x="1699079" y="265126"/>
                  <a:pt x="1650044" y="265126"/>
                  <a:pt x="1596105" y="260216"/>
                </a:cubicBezTo>
                <a:cubicBezTo>
                  <a:pt x="1542166" y="260216"/>
                  <a:pt x="1493130" y="260216"/>
                  <a:pt x="1439191" y="255307"/>
                </a:cubicBezTo>
                <a:cubicBezTo>
                  <a:pt x="1439191" y="255307"/>
                  <a:pt x="1439191" y="255307"/>
                  <a:pt x="1360734" y="250397"/>
                </a:cubicBezTo>
                <a:cubicBezTo>
                  <a:pt x="1360734" y="250397"/>
                  <a:pt x="1360734" y="250397"/>
                  <a:pt x="1439191" y="250397"/>
                </a:cubicBezTo>
                <a:cubicBezTo>
                  <a:pt x="1493130" y="255307"/>
                  <a:pt x="1542166" y="255307"/>
                  <a:pt x="1596105" y="255307"/>
                </a:cubicBezTo>
                <a:cubicBezTo>
                  <a:pt x="1650044" y="255307"/>
                  <a:pt x="1699079" y="255307"/>
                  <a:pt x="1753018" y="260216"/>
                </a:cubicBezTo>
                <a:cubicBezTo>
                  <a:pt x="1802054" y="260216"/>
                  <a:pt x="1855992" y="255307"/>
                  <a:pt x="1909932" y="255307"/>
                </a:cubicBezTo>
                <a:cubicBezTo>
                  <a:pt x="1958967" y="255307"/>
                  <a:pt x="2012906" y="255307"/>
                  <a:pt x="2061942" y="250397"/>
                </a:cubicBezTo>
                <a:cubicBezTo>
                  <a:pt x="2061942" y="250397"/>
                  <a:pt x="2061942" y="250397"/>
                  <a:pt x="2140399" y="250397"/>
                </a:cubicBezTo>
                <a:cubicBezTo>
                  <a:pt x="2140399" y="250397"/>
                  <a:pt x="2140399" y="250397"/>
                  <a:pt x="2218855" y="245487"/>
                </a:cubicBezTo>
                <a:cubicBezTo>
                  <a:pt x="2218855" y="245487"/>
                  <a:pt x="2218855" y="245487"/>
                  <a:pt x="2297312" y="240577"/>
                </a:cubicBezTo>
                <a:cubicBezTo>
                  <a:pt x="2321830" y="240577"/>
                  <a:pt x="2351251" y="235668"/>
                  <a:pt x="2375769" y="235668"/>
                </a:cubicBezTo>
                <a:cubicBezTo>
                  <a:pt x="2375769" y="235668"/>
                  <a:pt x="2375769" y="235668"/>
                  <a:pt x="2532683" y="220939"/>
                </a:cubicBezTo>
                <a:cubicBezTo>
                  <a:pt x="2581718" y="216029"/>
                  <a:pt x="2635657" y="211119"/>
                  <a:pt x="2684693" y="201300"/>
                </a:cubicBezTo>
                <a:cubicBezTo>
                  <a:pt x="2709210" y="201300"/>
                  <a:pt x="2738632" y="196390"/>
                  <a:pt x="2763149" y="191480"/>
                </a:cubicBezTo>
                <a:cubicBezTo>
                  <a:pt x="2763149" y="191480"/>
                  <a:pt x="2763149" y="191480"/>
                  <a:pt x="2841606" y="181661"/>
                </a:cubicBezTo>
                <a:cubicBezTo>
                  <a:pt x="2841606" y="181661"/>
                  <a:pt x="2841606" y="181661"/>
                  <a:pt x="2915159" y="171841"/>
                </a:cubicBezTo>
                <a:cubicBezTo>
                  <a:pt x="2944581" y="166931"/>
                  <a:pt x="2969098" y="162022"/>
                  <a:pt x="2993616" y="157112"/>
                </a:cubicBezTo>
                <a:cubicBezTo>
                  <a:pt x="2993616" y="157112"/>
                  <a:pt x="2993616" y="157112"/>
                  <a:pt x="3145626" y="127654"/>
                </a:cubicBezTo>
                <a:cubicBezTo>
                  <a:pt x="3160337" y="122744"/>
                  <a:pt x="3170144" y="122744"/>
                  <a:pt x="3184855" y="117834"/>
                </a:cubicBezTo>
                <a:cubicBezTo>
                  <a:pt x="3184855" y="117834"/>
                  <a:pt x="3184855" y="117834"/>
                  <a:pt x="3224083" y="108014"/>
                </a:cubicBezTo>
                <a:cubicBezTo>
                  <a:pt x="3224083" y="108014"/>
                  <a:pt x="3224083" y="108014"/>
                  <a:pt x="3297636" y="93285"/>
                </a:cubicBezTo>
                <a:cubicBezTo>
                  <a:pt x="3297636" y="93285"/>
                  <a:pt x="3297636" y="93285"/>
                  <a:pt x="3376093" y="73646"/>
                </a:cubicBezTo>
                <a:cubicBezTo>
                  <a:pt x="3400611" y="68737"/>
                  <a:pt x="3425128" y="58917"/>
                  <a:pt x="3449646" y="49098"/>
                </a:cubicBezTo>
                <a:cubicBezTo>
                  <a:pt x="3449646" y="49098"/>
                  <a:pt x="3449646" y="49098"/>
                  <a:pt x="3596753" y="4910"/>
                </a:cubicBezTo>
                <a:cubicBezTo>
                  <a:pt x="3596753" y="4910"/>
                  <a:pt x="3596753" y="4910"/>
                  <a:pt x="3616367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defTabSz="914400"/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56" name="í$ḻíḋè"/>
          <p:cNvGrpSpPr/>
          <p:nvPr userDrawn="1"/>
        </p:nvGrpSpPr>
        <p:grpSpPr>
          <a:xfrm>
            <a:off x="629679" y="1091237"/>
            <a:ext cx="2541000" cy="936761"/>
            <a:chOff x="1447079" y="461237"/>
            <a:chExt cx="2541000" cy="936761"/>
          </a:xfrm>
          <a:solidFill>
            <a:schemeClr val="accent1"/>
          </a:solidFill>
        </p:grpSpPr>
        <p:sp>
          <p:nvSpPr>
            <p:cNvPr id="1048591" name="ïŝḷîḑe"/>
            <p:cNvSpPr/>
            <p:nvPr>
              <p:custDataLst>
                <p:tags r:id="rId4"/>
              </p:custDataLst>
            </p:nvPr>
          </p:nvSpPr>
          <p:spPr>
            <a:xfrm>
              <a:off x="1447079" y="461237"/>
              <a:ext cx="2541000" cy="5629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>
              <a:normAutofit fontScale="91667" lnSpcReduction="1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1048592" name="íṧliďé"/>
            <p:cNvSpPr txBox="1"/>
            <p:nvPr>
              <p:custDataLst>
                <p:tags r:id="rId5"/>
              </p:custDataLst>
            </p:nvPr>
          </p:nvSpPr>
          <p:spPr>
            <a:xfrm>
              <a:off x="2207902" y="947998"/>
              <a:ext cx="900000" cy="450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cxnSp>
          <p:nvCxnSpPr>
            <p:cNvPr id="3145728" name="直接连接符 23"/>
            <p:cNvCxnSpPr>
              <a:stCxn id="1048592" idx="1"/>
            </p:cNvCxnSpPr>
            <p:nvPr>
              <p:custDataLst>
                <p:tags r:id="rId6"/>
              </p:custDataLst>
            </p:nvPr>
          </p:nvCxnSpPr>
          <p:spPr>
            <a:xfrm flipH="1">
              <a:off x="1622902" y="1172998"/>
              <a:ext cx="5850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24"/>
            <p:cNvCxnSpPr>
              <a:stCxn id="1048592" idx="3"/>
            </p:cNvCxnSpPr>
            <p:nvPr>
              <p:custDataLst>
                <p:tags r:id="rId7"/>
              </p:custDataLst>
            </p:nvPr>
          </p:nvCxnSpPr>
          <p:spPr>
            <a:xfrm>
              <a:off x="3107902" y="1172998"/>
              <a:ext cx="5868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îṣḷíḓe"/>
          <p:cNvSpPr txBox="1"/>
          <p:nvPr userDrawn="1"/>
        </p:nvSpPr>
        <p:spPr>
          <a:xfrm>
            <a:off x="4822306" y="1523512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rgbClr val="232558"/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4" name="îśḷïďé"/>
          <p:cNvSpPr txBox="1"/>
          <p:nvPr userDrawn="1"/>
        </p:nvSpPr>
        <p:spPr>
          <a:xfrm>
            <a:off x="5469899" y="1596740"/>
            <a:ext cx="4499915" cy="5477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zh-CN" altLang="en-US" sz="2400" b="1" dirty="0">
              <a:solidFill>
                <a:srgbClr val="2325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íṧ1îde"/>
          <p:cNvSpPr txBox="1"/>
          <p:nvPr userDrawn="1"/>
        </p:nvSpPr>
        <p:spPr>
          <a:xfrm>
            <a:off x="4840120" y="2481827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1" name="îŝļídè"/>
          <p:cNvSpPr txBox="1"/>
          <p:nvPr userDrawn="1"/>
        </p:nvSpPr>
        <p:spPr>
          <a:xfrm>
            <a:off x="5481774" y="2514683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2" name="直接连接符 41"/>
          <p:cNvCxnSpPr/>
          <p:nvPr userDrawn="1"/>
        </p:nvCxnSpPr>
        <p:spPr>
          <a:xfrm>
            <a:off x="4840120" y="2249803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3" name="直接连接符 32"/>
          <p:cNvCxnSpPr/>
          <p:nvPr userDrawn="1"/>
        </p:nvCxnSpPr>
        <p:spPr>
          <a:xfrm>
            <a:off x="4854414" y="3163224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íṧ1îde"/>
          <p:cNvSpPr txBox="1"/>
          <p:nvPr userDrawn="1"/>
        </p:nvSpPr>
        <p:spPr>
          <a:xfrm>
            <a:off x="4854414" y="3393977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5" name="îŝļídè"/>
          <p:cNvSpPr txBox="1"/>
          <p:nvPr userDrawn="1"/>
        </p:nvSpPr>
        <p:spPr>
          <a:xfrm>
            <a:off x="5496068" y="3426833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32"/>
          <p:cNvCxnSpPr/>
          <p:nvPr userDrawn="1"/>
        </p:nvCxnSpPr>
        <p:spPr>
          <a:xfrm>
            <a:off x="4868708" y="4075374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7" name="íṧ1îde"/>
          <p:cNvSpPr txBox="1"/>
          <p:nvPr userDrawn="1"/>
        </p:nvSpPr>
        <p:spPr>
          <a:xfrm>
            <a:off x="4868708" y="4339508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8" name="îŝļídè"/>
          <p:cNvSpPr txBox="1"/>
          <p:nvPr userDrawn="1"/>
        </p:nvSpPr>
        <p:spPr>
          <a:xfrm>
            <a:off x="5510362" y="4372364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32"/>
          <p:cNvCxnSpPr/>
          <p:nvPr userDrawn="1"/>
        </p:nvCxnSpPr>
        <p:spPr>
          <a:xfrm>
            <a:off x="4883002" y="5020905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0" name="ísļîḋé"/>
          <p:cNvSpPr txBox="1"/>
          <p:nvPr userDrawn="1">
            <p:custDataLst>
              <p:tags r:id="rId2"/>
            </p:custDataLst>
          </p:nvPr>
        </p:nvSpPr>
        <p:spPr>
          <a:xfrm>
            <a:off x="954405" y="3026410"/>
            <a:ext cx="1786255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lang="en-US" altLang="zh-CN" sz="9600" dirty="0">
              <a:solidFill>
                <a:srgbClr val="232558"/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23" name="îṣḷíḓe"/>
          <p:cNvSpPr txBox="1"/>
          <p:nvPr userDrawn="1">
            <p:custDataLst>
              <p:tags r:id="rId3"/>
            </p:custDataLst>
          </p:nvPr>
        </p:nvSpPr>
        <p:spPr>
          <a:xfrm>
            <a:off x="4868661" y="1569232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A35BC8-459B-68D0-6E2D-A399085EDC6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85" y="232915"/>
            <a:ext cx="2215479" cy="650528"/>
          </a:xfrm>
          <a:prstGeom prst="rect">
            <a:avLst/>
          </a:prstGeom>
        </p:spPr>
      </p:pic>
      <p:pic>
        <p:nvPicPr>
          <p:cNvPr id="8" name="Picture 2" descr="TradeMark">
            <a:extLst>
              <a:ext uri="{FF2B5EF4-FFF2-40B4-BE49-F238E27FC236}">
                <a16:creationId xmlns:a16="http://schemas.microsoft.com/office/drawing/2014/main" id="{7562BC6B-207D-3307-94BC-250B719D4F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07" y="274687"/>
            <a:ext cx="2278062" cy="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ïṣliḑé"/>
          <p:cNvSpPr/>
          <p:nvPr userDrawn="1">
            <p:custDataLst>
              <p:tags r:id="rId1"/>
            </p:custDataLst>
          </p:nvPr>
        </p:nvSpPr>
        <p:spPr bwMode="auto">
          <a:xfrm>
            <a:off x="0" y="642938"/>
            <a:ext cx="4111625" cy="5822951"/>
          </a:xfrm>
          <a:custGeom>
            <a:avLst/>
            <a:gdLst>
              <a:gd name="connsiteX0" fmla="*/ 1340314 w 4111625"/>
              <a:gd name="connsiteY0" fmla="*/ 249119 h 5822951"/>
              <a:gd name="connsiteX1" fmla="*/ 1360734 w 4111625"/>
              <a:gd name="connsiteY1" fmla="*/ 250397 h 5822951"/>
              <a:gd name="connsiteX2" fmla="*/ 1350927 w 4111625"/>
              <a:gd name="connsiteY2" fmla="*/ 249783 h 5822951"/>
              <a:gd name="connsiteX3" fmla="*/ 1302697 w 4111625"/>
              <a:gd name="connsiteY3" fmla="*/ 246765 h 5822951"/>
              <a:gd name="connsiteX4" fmla="*/ 1327635 w 4111625"/>
              <a:gd name="connsiteY4" fmla="*/ 248326 h 5822951"/>
              <a:gd name="connsiteX5" fmla="*/ 1340314 w 4111625"/>
              <a:gd name="connsiteY5" fmla="*/ 249119 h 5822951"/>
              <a:gd name="connsiteX6" fmla="*/ 1315376 w 4111625"/>
              <a:gd name="connsiteY6" fmla="*/ 247559 h 5822951"/>
              <a:gd name="connsiteX7" fmla="*/ 1282278 w 4111625"/>
              <a:gd name="connsiteY7" fmla="*/ 245487 h 5822951"/>
              <a:gd name="connsiteX8" fmla="*/ 1292085 w 4111625"/>
              <a:gd name="connsiteY8" fmla="*/ 246101 h 5822951"/>
              <a:gd name="connsiteX9" fmla="*/ 1302697 w 4111625"/>
              <a:gd name="connsiteY9" fmla="*/ 246765 h 5822951"/>
              <a:gd name="connsiteX10" fmla="*/ 3616367 w 4111625"/>
              <a:gd name="connsiteY10" fmla="*/ 0 h 5822951"/>
              <a:gd name="connsiteX11" fmla="*/ 3616367 w 4111625"/>
              <a:gd name="connsiteY11" fmla="*/ 19639 h 5822951"/>
              <a:gd name="connsiteX12" fmla="*/ 3645788 w 4111625"/>
              <a:gd name="connsiteY12" fmla="*/ 4939198 h 5822951"/>
              <a:gd name="connsiteX13" fmla="*/ 3645788 w 4111625"/>
              <a:gd name="connsiteY13" fmla="*/ 4968657 h 5822951"/>
              <a:gd name="connsiteX14" fmla="*/ 3621270 w 4111625"/>
              <a:gd name="connsiteY14" fmla="*/ 4978476 h 5822951"/>
              <a:gd name="connsiteX15" fmla="*/ 3400611 w 4111625"/>
              <a:gd name="connsiteY15" fmla="*/ 5066851 h 5822951"/>
              <a:gd name="connsiteX16" fmla="*/ 3179951 w 4111625"/>
              <a:gd name="connsiteY16" fmla="*/ 5140497 h 5822951"/>
              <a:gd name="connsiteX17" fmla="*/ 3067169 w 4111625"/>
              <a:gd name="connsiteY17" fmla="*/ 5169956 h 5822951"/>
              <a:gd name="connsiteX18" fmla="*/ 2954388 w 4111625"/>
              <a:gd name="connsiteY18" fmla="*/ 5199414 h 5822951"/>
              <a:gd name="connsiteX19" fmla="*/ 2841606 w 4111625"/>
              <a:gd name="connsiteY19" fmla="*/ 5223963 h 5822951"/>
              <a:gd name="connsiteX20" fmla="*/ 2782764 w 4111625"/>
              <a:gd name="connsiteY20" fmla="*/ 5233783 h 5822951"/>
              <a:gd name="connsiteX21" fmla="*/ 2723921 w 4111625"/>
              <a:gd name="connsiteY21" fmla="*/ 5238692 h 5822951"/>
              <a:gd name="connsiteX22" fmla="*/ 2488551 w 4111625"/>
              <a:gd name="connsiteY22" fmla="*/ 5258331 h 5822951"/>
              <a:gd name="connsiteX23" fmla="*/ 2473840 w 4111625"/>
              <a:gd name="connsiteY23" fmla="*/ 5258331 h 5822951"/>
              <a:gd name="connsiteX24" fmla="*/ 2459129 w 4111625"/>
              <a:gd name="connsiteY24" fmla="*/ 5258331 h 5822951"/>
              <a:gd name="connsiteX25" fmla="*/ 2429708 w 4111625"/>
              <a:gd name="connsiteY25" fmla="*/ 5258331 h 5822951"/>
              <a:gd name="connsiteX26" fmla="*/ 2370865 w 4111625"/>
              <a:gd name="connsiteY26" fmla="*/ 5253421 h 5822951"/>
              <a:gd name="connsiteX27" fmla="*/ 2258084 w 4111625"/>
              <a:gd name="connsiteY27" fmla="*/ 5248512 h 5822951"/>
              <a:gd name="connsiteX28" fmla="*/ 2022714 w 4111625"/>
              <a:gd name="connsiteY28" fmla="*/ 5228873 h 5822951"/>
              <a:gd name="connsiteX29" fmla="*/ 1797150 w 4111625"/>
              <a:gd name="connsiteY29" fmla="*/ 5209234 h 5822951"/>
              <a:gd name="connsiteX30" fmla="*/ 1679465 w 4111625"/>
              <a:gd name="connsiteY30" fmla="*/ 5194505 h 5822951"/>
              <a:gd name="connsiteX31" fmla="*/ 1566684 w 4111625"/>
              <a:gd name="connsiteY31" fmla="*/ 5189595 h 5822951"/>
              <a:gd name="connsiteX32" fmla="*/ 1453902 w 4111625"/>
              <a:gd name="connsiteY32" fmla="*/ 5179775 h 5822951"/>
              <a:gd name="connsiteX33" fmla="*/ 1399963 w 4111625"/>
              <a:gd name="connsiteY33" fmla="*/ 5179775 h 5822951"/>
              <a:gd name="connsiteX34" fmla="*/ 1341120 w 4111625"/>
              <a:gd name="connsiteY34" fmla="*/ 5179775 h 5822951"/>
              <a:gd name="connsiteX35" fmla="*/ 1115557 w 4111625"/>
              <a:gd name="connsiteY35" fmla="*/ 5189595 h 5822951"/>
              <a:gd name="connsiteX36" fmla="*/ 1061618 w 4111625"/>
              <a:gd name="connsiteY36" fmla="*/ 5194505 h 5822951"/>
              <a:gd name="connsiteX37" fmla="*/ 1007679 w 4111625"/>
              <a:gd name="connsiteY37" fmla="*/ 5204324 h 5822951"/>
              <a:gd name="connsiteX38" fmla="*/ 953740 w 4111625"/>
              <a:gd name="connsiteY38" fmla="*/ 5214144 h 5822951"/>
              <a:gd name="connsiteX39" fmla="*/ 939029 w 4111625"/>
              <a:gd name="connsiteY39" fmla="*/ 5219053 h 5822951"/>
              <a:gd name="connsiteX40" fmla="*/ 934126 w 4111625"/>
              <a:gd name="connsiteY40" fmla="*/ 5219053 h 5822951"/>
              <a:gd name="connsiteX41" fmla="*/ 929222 w 4111625"/>
              <a:gd name="connsiteY41" fmla="*/ 5219053 h 5822951"/>
              <a:gd name="connsiteX42" fmla="*/ 899800 w 4111625"/>
              <a:gd name="connsiteY42" fmla="*/ 5228873 h 5822951"/>
              <a:gd name="connsiteX43" fmla="*/ 845862 w 4111625"/>
              <a:gd name="connsiteY43" fmla="*/ 5243602 h 5822951"/>
              <a:gd name="connsiteX44" fmla="*/ 791922 w 4111625"/>
              <a:gd name="connsiteY44" fmla="*/ 5258331 h 5822951"/>
              <a:gd name="connsiteX45" fmla="*/ 684044 w 4111625"/>
              <a:gd name="connsiteY45" fmla="*/ 5292699 h 5822951"/>
              <a:gd name="connsiteX46" fmla="*/ 512421 w 4111625"/>
              <a:gd name="connsiteY46" fmla="*/ 5361436 h 5822951"/>
              <a:gd name="connsiteX47" fmla="*/ 639912 w 4111625"/>
              <a:gd name="connsiteY47" fmla="*/ 5336887 h 5822951"/>
              <a:gd name="connsiteX48" fmla="*/ 708563 w 4111625"/>
              <a:gd name="connsiteY48" fmla="*/ 5327068 h 5822951"/>
              <a:gd name="connsiteX49" fmla="*/ 777212 w 4111625"/>
              <a:gd name="connsiteY49" fmla="*/ 5322158 h 5822951"/>
              <a:gd name="connsiteX50" fmla="*/ 806633 w 4111625"/>
              <a:gd name="connsiteY50" fmla="*/ 5322158 h 5822951"/>
              <a:gd name="connsiteX51" fmla="*/ 840958 w 4111625"/>
              <a:gd name="connsiteY51" fmla="*/ 5317248 h 5822951"/>
              <a:gd name="connsiteX52" fmla="*/ 909608 w 4111625"/>
              <a:gd name="connsiteY52" fmla="*/ 5317248 h 5822951"/>
              <a:gd name="connsiteX53" fmla="*/ 978258 w 4111625"/>
              <a:gd name="connsiteY53" fmla="*/ 5317248 h 5822951"/>
              <a:gd name="connsiteX54" fmla="*/ 1046907 w 4111625"/>
              <a:gd name="connsiteY54" fmla="*/ 5317248 h 5822951"/>
              <a:gd name="connsiteX55" fmla="*/ 1081232 w 4111625"/>
              <a:gd name="connsiteY55" fmla="*/ 5317248 h 5822951"/>
              <a:gd name="connsiteX56" fmla="*/ 1110653 w 4111625"/>
              <a:gd name="connsiteY56" fmla="*/ 5322158 h 5822951"/>
              <a:gd name="connsiteX57" fmla="*/ 1174400 w 4111625"/>
              <a:gd name="connsiteY57" fmla="*/ 5327068 h 5822951"/>
              <a:gd name="connsiteX58" fmla="*/ 1194014 w 4111625"/>
              <a:gd name="connsiteY58" fmla="*/ 5327068 h 5822951"/>
              <a:gd name="connsiteX59" fmla="*/ 1208724 w 4111625"/>
              <a:gd name="connsiteY59" fmla="*/ 5331977 h 5822951"/>
              <a:gd name="connsiteX60" fmla="*/ 1243049 w 4111625"/>
              <a:gd name="connsiteY60" fmla="*/ 5336887 h 5822951"/>
              <a:gd name="connsiteX61" fmla="*/ 1306795 w 4111625"/>
              <a:gd name="connsiteY61" fmla="*/ 5341797 h 5822951"/>
              <a:gd name="connsiteX62" fmla="*/ 1561780 w 4111625"/>
              <a:gd name="connsiteY62" fmla="*/ 5385984 h 5822951"/>
              <a:gd name="connsiteX63" fmla="*/ 1684369 w 4111625"/>
              <a:gd name="connsiteY63" fmla="*/ 5415443 h 5822951"/>
              <a:gd name="connsiteX64" fmla="*/ 1806957 w 4111625"/>
              <a:gd name="connsiteY64" fmla="*/ 5439992 h 5822951"/>
              <a:gd name="connsiteX65" fmla="*/ 2052135 w 4111625"/>
              <a:gd name="connsiteY65" fmla="*/ 5489089 h 5822951"/>
              <a:gd name="connsiteX66" fmla="*/ 2292409 w 4111625"/>
              <a:gd name="connsiteY66" fmla="*/ 5533277 h 5822951"/>
              <a:gd name="connsiteX67" fmla="*/ 2537586 w 4111625"/>
              <a:gd name="connsiteY67" fmla="*/ 5572555 h 5822951"/>
              <a:gd name="connsiteX68" fmla="*/ 2660175 w 4111625"/>
              <a:gd name="connsiteY68" fmla="*/ 5582374 h 5822951"/>
              <a:gd name="connsiteX69" fmla="*/ 2719017 w 4111625"/>
              <a:gd name="connsiteY69" fmla="*/ 5592193 h 5822951"/>
              <a:gd name="connsiteX70" fmla="*/ 2782764 w 4111625"/>
              <a:gd name="connsiteY70" fmla="*/ 5597103 h 5822951"/>
              <a:gd name="connsiteX71" fmla="*/ 2905352 w 4111625"/>
              <a:gd name="connsiteY71" fmla="*/ 5602013 h 5822951"/>
              <a:gd name="connsiteX72" fmla="*/ 3023037 w 4111625"/>
              <a:gd name="connsiteY72" fmla="*/ 5606923 h 5822951"/>
              <a:gd name="connsiteX73" fmla="*/ 3268215 w 4111625"/>
              <a:gd name="connsiteY73" fmla="*/ 5606923 h 5822951"/>
              <a:gd name="connsiteX74" fmla="*/ 3390804 w 4111625"/>
              <a:gd name="connsiteY74" fmla="*/ 5597103 h 5822951"/>
              <a:gd name="connsiteX75" fmla="*/ 3513392 w 4111625"/>
              <a:gd name="connsiteY75" fmla="*/ 5592193 h 5822951"/>
              <a:gd name="connsiteX76" fmla="*/ 3758570 w 4111625"/>
              <a:gd name="connsiteY76" fmla="*/ 5562735 h 5822951"/>
              <a:gd name="connsiteX77" fmla="*/ 3935098 w 4111625"/>
              <a:gd name="connsiteY77" fmla="*/ 5533277 h 5822951"/>
              <a:gd name="connsiteX78" fmla="*/ 4018458 w 4111625"/>
              <a:gd name="connsiteY78" fmla="*/ 780649 h 5822951"/>
              <a:gd name="connsiteX79" fmla="*/ 4106722 w 4111625"/>
              <a:gd name="connsiteY79" fmla="*/ 5606923 h 5822951"/>
              <a:gd name="connsiteX80" fmla="*/ 4111625 w 4111625"/>
              <a:gd name="connsiteY80" fmla="*/ 5680569 h 5822951"/>
              <a:gd name="connsiteX81" fmla="*/ 4038072 w 4111625"/>
              <a:gd name="connsiteY81" fmla="*/ 5695298 h 5822951"/>
              <a:gd name="connsiteX82" fmla="*/ 3787991 w 4111625"/>
              <a:gd name="connsiteY82" fmla="*/ 5744395 h 5822951"/>
              <a:gd name="connsiteX83" fmla="*/ 3537910 w 4111625"/>
              <a:gd name="connsiteY83" fmla="*/ 5783673 h 5822951"/>
              <a:gd name="connsiteX84" fmla="*/ 3410418 w 4111625"/>
              <a:gd name="connsiteY84" fmla="*/ 5798403 h 5822951"/>
              <a:gd name="connsiteX85" fmla="*/ 3282926 w 4111625"/>
              <a:gd name="connsiteY85" fmla="*/ 5808222 h 5822951"/>
              <a:gd name="connsiteX86" fmla="*/ 3023037 w 4111625"/>
              <a:gd name="connsiteY86" fmla="*/ 5818042 h 5822951"/>
              <a:gd name="connsiteX87" fmla="*/ 2895545 w 4111625"/>
              <a:gd name="connsiteY87" fmla="*/ 5818042 h 5822951"/>
              <a:gd name="connsiteX88" fmla="*/ 2768053 w 4111625"/>
              <a:gd name="connsiteY88" fmla="*/ 5818042 h 5822951"/>
              <a:gd name="connsiteX89" fmla="*/ 2704307 w 4111625"/>
              <a:gd name="connsiteY89" fmla="*/ 5813132 h 5822951"/>
              <a:gd name="connsiteX90" fmla="*/ 2640561 w 4111625"/>
              <a:gd name="connsiteY90" fmla="*/ 5808222 h 5822951"/>
              <a:gd name="connsiteX91" fmla="*/ 2513068 w 4111625"/>
              <a:gd name="connsiteY91" fmla="*/ 5798403 h 5822951"/>
              <a:gd name="connsiteX92" fmla="*/ 2258084 w 4111625"/>
              <a:gd name="connsiteY92" fmla="*/ 5773854 h 5822951"/>
              <a:gd name="connsiteX93" fmla="*/ 2008002 w 4111625"/>
              <a:gd name="connsiteY93" fmla="*/ 5734576 h 5822951"/>
              <a:gd name="connsiteX94" fmla="*/ 1757922 w 4111625"/>
              <a:gd name="connsiteY94" fmla="*/ 5690388 h 5822951"/>
              <a:gd name="connsiteX95" fmla="*/ 1635333 w 4111625"/>
              <a:gd name="connsiteY95" fmla="*/ 5670749 h 5822951"/>
              <a:gd name="connsiteX96" fmla="*/ 1512744 w 4111625"/>
              <a:gd name="connsiteY96" fmla="*/ 5651110 h 5822951"/>
              <a:gd name="connsiteX97" fmla="*/ 1272471 w 4111625"/>
              <a:gd name="connsiteY97" fmla="*/ 5616742 h 5822951"/>
              <a:gd name="connsiteX98" fmla="*/ 1213628 w 4111625"/>
              <a:gd name="connsiteY98" fmla="*/ 5611832 h 5822951"/>
              <a:gd name="connsiteX99" fmla="*/ 1184207 w 4111625"/>
              <a:gd name="connsiteY99" fmla="*/ 5606923 h 5822951"/>
              <a:gd name="connsiteX100" fmla="*/ 1169496 w 4111625"/>
              <a:gd name="connsiteY100" fmla="*/ 5606923 h 5822951"/>
              <a:gd name="connsiteX101" fmla="*/ 1164593 w 4111625"/>
              <a:gd name="connsiteY101" fmla="*/ 5606923 h 5822951"/>
              <a:gd name="connsiteX102" fmla="*/ 1154785 w 4111625"/>
              <a:gd name="connsiteY102" fmla="*/ 5606923 h 5822951"/>
              <a:gd name="connsiteX103" fmla="*/ 1095943 w 4111625"/>
              <a:gd name="connsiteY103" fmla="*/ 5602013 h 5822951"/>
              <a:gd name="connsiteX104" fmla="*/ 1061618 w 4111625"/>
              <a:gd name="connsiteY104" fmla="*/ 5602013 h 5822951"/>
              <a:gd name="connsiteX105" fmla="*/ 1032197 w 4111625"/>
              <a:gd name="connsiteY105" fmla="*/ 5602013 h 5822951"/>
              <a:gd name="connsiteX106" fmla="*/ 978258 w 4111625"/>
              <a:gd name="connsiteY106" fmla="*/ 5602013 h 5822951"/>
              <a:gd name="connsiteX107" fmla="*/ 919415 w 4111625"/>
              <a:gd name="connsiteY107" fmla="*/ 5606923 h 5822951"/>
              <a:gd name="connsiteX108" fmla="*/ 860573 w 4111625"/>
              <a:gd name="connsiteY108" fmla="*/ 5611832 h 5822951"/>
              <a:gd name="connsiteX109" fmla="*/ 831151 w 4111625"/>
              <a:gd name="connsiteY109" fmla="*/ 5611832 h 5822951"/>
              <a:gd name="connsiteX110" fmla="*/ 801730 w 4111625"/>
              <a:gd name="connsiteY110" fmla="*/ 5616742 h 5822951"/>
              <a:gd name="connsiteX111" fmla="*/ 747790 w 4111625"/>
              <a:gd name="connsiteY111" fmla="*/ 5621652 h 5822951"/>
              <a:gd name="connsiteX112" fmla="*/ 688948 w 4111625"/>
              <a:gd name="connsiteY112" fmla="*/ 5631471 h 5822951"/>
              <a:gd name="connsiteX113" fmla="*/ 576167 w 4111625"/>
              <a:gd name="connsiteY113" fmla="*/ 5656020 h 5822951"/>
              <a:gd name="connsiteX114" fmla="*/ 355507 w 4111625"/>
              <a:gd name="connsiteY114" fmla="*/ 5724756 h 5822951"/>
              <a:gd name="connsiteX115" fmla="*/ 306471 w 4111625"/>
              <a:gd name="connsiteY115" fmla="*/ 5749305 h 5822951"/>
              <a:gd name="connsiteX116" fmla="*/ 257436 w 4111625"/>
              <a:gd name="connsiteY116" fmla="*/ 5773854 h 5822951"/>
              <a:gd name="connsiteX117" fmla="*/ 208401 w 4111625"/>
              <a:gd name="connsiteY117" fmla="*/ 5798403 h 5822951"/>
              <a:gd name="connsiteX118" fmla="*/ 183882 w 4111625"/>
              <a:gd name="connsiteY118" fmla="*/ 5813132 h 5822951"/>
              <a:gd name="connsiteX119" fmla="*/ 174076 w 4111625"/>
              <a:gd name="connsiteY119" fmla="*/ 5818042 h 5822951"/>
              <a:gd name="connsiteX120" fmla="*/ 169172 w 4111625"/>
              <a:gd name="connsiteY120" fmla="*/ 5822951 h 5822951"/>
              <a:gd name="connsiteX121" fmla="*/ 26433 w 4111625"/>
              <a:gd name="connsiteY121" fmla="*/ 5822951 h 5822951"/>
              <a:gd name="connsiteX122" fmla="*/ 0 w 4111625"/>
              <a:gd name="connsiteY122" fmla="*/ 5822951 h 5822951"/>
              <a:gd name="connsiteX123" fmla="*/ 0 w 4111625"/>
              <a:gd name="connsiteY123" fmla="*/ 710368 h 5822951"/>
              <a:gd name="connsiteX124" fmla="*/ 2451 w 4111625"/>
              <a:gd name="connsiteY124" fmla="*/ 520433 h 5822951"/>
              <a:gd name="connsiteX125" fmla="*/ 61294 w 4111625"/>
              <a:gd name="connsiteY125" fmla="*/ 5459631 h 5822951"/>
              <a:gd name="connsiteX126" fmla="*/ 110329 w 4111625"/>
              <a:gd name="connsiteY126" fmla="*/ 5425262 h 5822951"/>
              <a:gd name="connsiteX127" fmla="*/ 164269 w 4111625"/>
              <a:gd name="connsiteY127" fmla="*/ 5395804 h 5822951"/>
              <a:gd name="connsiteX128" fmla="*/ 213304 w 4111625"/>
              <a:gd name="connsiteY128" fmla="*/ 5366345 h 5822951"/>
              <a:gd name="connsiteX129" fmla="*/ 424157 w 4111625"/>
              <a:gd name="connsiteY129" fmla="*/ 5263241 h 5822951"/>
              <a:gd name="connsiteX130" fmla="*/ 644816 w 4111625"/>
              <a:gd name="connsiteY130" fmla="*/ 5179775 h 5822951"/>
              <a:gd name="connsiteX131" fmla="*/ 757598 w 4111625"/>
              <a:gd name="connsiteY131" fmla="*/ 5145407 h 5822951"/>
              <a:gd name="connsiteX132" fmla="*/ 816441 w 4111625"/>
              <a:gd name="connsiteY132" fmla="*/ 5125768 h 5822951"/>
              <a:gd name="connsiteX133" fmla="*/ 870379 w 4111625"/>
              <a:gd name="connsiteY133" fmla="*/ 5115949 h 5822951"/>
              <a:gd name="connsiteX134" fmla="*/ 899800 w 4111625"/>
              <a:gd name="connsiteY134" fmla="*/ 5106129 h 5822951"/>
              <a:gd name="connsiteX135" fmla="*/ 904704 w 4111625"/>
              <a:gd name="connsiteY135" fmla="*/ 5106129 h 5822951"/>
              <a:gd name="connsiteX136" fmla="*/ 909608 w 4111625"/>
              <a:gd name="connsiteY136" fmla="*/ 5106129 h 5822951"/>
              <a:gd name="connsiteX137" fmla="*/ 914511 w 4111625"/>
              <a:gd name="connsiteY137" fmla="*/ 5101220 h 5822951"/>
              <a:gd name="connsiteX138" fmla="*/ 929222 w 4111625"/>
              <a:gd name="connsiteY138" fmla="*/ 5101220 h 5822951"/>
              <a:gd name="connsiteX139" fmla="*/ 988065 w 4111625"/>
              <a:gd name="connsiteY139" fmla="*/ 5091400 h 5822951"/>
              <a:gd name="connsiteX140" fmla="*/ 1046907 w 4111625"/>
              <a:gd name="connsiteY140" fmla="*/ 5081581 h 5822951"/>
              <a:gd name="connsiteX141" fmla="*/ 1105750 w 4111625"/>
              <a:gd name="connsiteY141" fmla="*/ 5076671 h 5822951"/>
              <a:gd name="connsiteX142" fmla="*/ 1341120 w 4111625"/>
              <a:gd name="connsiteY142" fmla="*/ 5066851 h 5822951"/>
              <a:gd name="connsiteX143" fmla="*/ 1399963 w 4111625"/>
              <a:gd name="connsiteY143" fmla="*/ 5066851 h 5822951"/>
              <a:gd name="connsiteX144" fmla="*/ 1458805 w 4111625"/>
              <a:gd name="connsiteY144" fmla="*/ 5071761 h 5822951"/>
              <a:gd name="connsiteX145" fmla="*/ 1576491 w 4111625"/>
              <a:gd name="connsiteY145" fmla="*/ 5076671 h 5822951"/>
              <a:gd name="connsiteX146" fmla="*/ 1694176 w 4111625"/>
              <a:gd name="connsiteY146" fmla="*/ 5086490 h 5822951"/>
              <a:gd name="connsiteX147" fmla="*/ 1806957 w 4111625"/>
              <a:gd name="connsiteY147" fmla="*/ 5101220 h 5822951"/>
              <a:gd name="connsiteX148" fmla="*/ 2037424 w 4111625"/>
              <a:gd name="connsiteY148" fmla="*/ 5125768 h 5822951"/>
              <a:gd name="connsiteX149" fmla="*/ 2262987 w 4111625"/>
              <a:gd name="connsiteY149" fmla="*/ 5145407 h 5822951"/>
              <a:gd name="connsiteX150" fmla="*/ 2375769 w 4111625"/>
              <a:gd name="connsiteY150" fmla="*/ 5155227 h 5822951"/>
              <a:gd name="connsiteX151" fmla="*/ 2434612 w 4111625"/>
              <a:gd name="connsiteY151" fmla="*/ 5155227 h 5822951"/>
              <a:gd name="connsiteX152" fmla="*/ 2464033 w 4111625"/>
              <a:gd name="connsiteY152" fmla="*/ 5160136 h 5822951"/>
              <a:gd name="connsiteX153" fmla="*/ 2478744 w 4111625"/>
              <a:gd name="connsiteY153" fmla="*/ 5160136 h 5822951"/>
              <a:gd name="connsiteX154" fmla="*/ 2488551 w 4111625"/>
              <a:gd name="connsiteY154" fmla="*/ 5160136 h 5822951"/>
              <a:gd name="connsiteX155" fmla="*/ 2714114 w 4111625"/>
              <a:gd name="connsiteY155" fmla="*/ 5145407 h 5822951"/>
              <a:gd name="connsiteX156" fmla="*/ 2768053 w 4111625"/>
              <a:gd name="connsiteY156" fmla="*/ 5135588 h 5822951"/>
              <a:gd name="connsiteX157" fmla="*/ 2826896 w 4111625"/>
              <a:gd name="connsiteY157" fmla="*/ 5130678 h 5822951"/>
              <a:gd name="connsiteX158" fmla="*/ 2934774 w 4111625"/>
              <a:gd name="connsiteY158" fmla="*/ 5106129 h 5822951"/>
              <a:gd name="connsiteX159" fmla="*/ 3047555 w 4111625"/>
              <a:gd name="connsiteY159" fmla="*/ 5081581 h 5822951"/>
              <a:gd name="connsiteX160" fmla="*/ 3155433 w 4111625"/>
              <a:gd name="connsiteY160" fmla="*/ 5052122 h 5822951"/>
              <a:gd name="connsiteX161" fmla="*/ 3371189 w 4111625"/>
              <a:gd name="connsiteY161" fmla="*/ 4983386 h 5822951"/>
              <a:gd name="connsiteX162" fmla="*/ 3557524 w 4111625"/>
              <a:gd name="connsiteY162" fmla="*/ 4909740 h 5822951"/>
              <a:gd name="connsiteX163" fmla="*/ 3586946 w 4111625"/>
              <a:gd name="connsiteY163" fmla="*/ 39278 h 5822951"/>
              <a:gd name="connsiteX164" fmla="*/ 3454550 w 4111625"/>
              <a:gd name="connsiteY164" fmla="*/ 78556 h 5822951"/>
              <a:gd name="connsiteX165" fmla="*/ 3380997 w 4111625"/>
              <a:gd name="connsiteY165" fmla="*/ 98195 h 5822951"/>
              <a:gd name="connsiteX166" fmla="*/ 3302540 w 4111625"/>
              <a:gd name="connsiteY166" fmla="*/ 117834 h 5822951"/>
              <a:gd name="connsiteX167" fmla="*/ 3228987 w 4111625"/>
              <a:gd name="connsiteY167" fmla="*/ 132563 h 5822951"/>
              <a:gd name="connsiteX168" fmla="*/ 3189758 w 4111625"/>
              <a:gd name="connsiteY168" fmla="*/ 142383 h 5822951"/>
              <a:gd name="connsiteX169" fmla="*/ 3150530 w 4111625"/>
              <a:gd name="connsiteY169" fmla="*/ 147292 h 5822951"/>
              <a:gd name="connsiteX170" fmla="*/ 2998520 w 4111625"/>
              <a:gd name="connsiteY170" fmla="*/ 176751 h 5822951"/>
              <a:gd name="connsiteX171" fmla="*/ 2920063 w 4111625"/>
              <a:gd name="connsiteY171" fmla="*/ 191480 h 5822951"/>
              <a:gd name="connsiteX172" fmla="*/ 2841606 w 4111625"/>
              <a:gd name="connsiteY172" fmla="*/ 201300 h 5822951"/>
              <a:gd name="connsiteX173" fmla="*/ 2768053 w 4111625"/>
              <a:gd name="connsiteY173" fmla="*/ 211119 h 5822951"/>
              <a:gd name="connsiteX174" fmla="*/ 2689596 w 4111625"/>
              <a:gd name="connsiteY174" fmla="*/ 220939 h 5822951"/>
              <a:gd name="connsiteX175" fmla="*/ 2532683 w 4111625"/>
              <a:gd name="connsiteY175" fmla="*/ 235668 h 5822951"/>
              <a:gd name="connsiteX176" fmla="*/ 2375769 w 4111625"/>
              <a:gd name="connsiteY176" fmla="*/ 250397 h 5822951"/>
              <a:gd name="connsiteX177" fmla="*/ 2297312 w 4111625"/>
              <a:gd name="connsiteY177" fmla="*/ 255307 h 5822951"/>
              <a:gd name="connsiteX178" fmla="*/ 2218855 w 4111625"/>
              <a:gd name="connsiteY178" fmla="*/ 260216 h 5822951"/>
              <a:gd name="connsiteX179" fmla="*/ 2140399 w 4111625"/>
              <a:gd name="connsiteY179" fmla="*/ 260216 h 5822951"/>
              <a:gd name="connsiteX180" fmla="*/ 2066845 w 4111625"/>
              <a:gd name="connsiteY180" fmla="*/ 265126 h 5822951"/>
              <a:gd name="connsiteX181" fmla="*/ 1909932 w 4111625"/>
              <a:gd name="connsiteY181" fmla="*/ 265126 h 5822951"/>
              <a:gd name="connsiteX182" fmla="*/ 1753018 w 4111625"/>
              <a:gd name="connsiteY182" fmla="*/ 265126 h 5822951"/>
              <a:gd name="connsiteX183" fmla="*/ 1596105 w 4111625"/>
              <a:gd name="connsiteY183" fmla="*/ 260216 h 5822951"/>
              <a:gd name="connsiteX184" fmla="*/ 1439191 w 4111625"/>
              <a:gd name="connsiteY184" fmla="*/ 255307 h 5822951"/>
              <a:gd name="connsiteX185" fmla="*/ 1360734 w 4111625"/>
              <a:gd name="connsiteY185" fmla="*/ 250397 h 5822951"/>
              <a:gd name="connsiteX186" fmla="*/ 1439191 w 4111625"/>
              <a:gd name="connsiteY186" fmla="*/ 250397 h 5822951"/>
              <a:gd name="connsiteX187" fmla="*/ 1596105 w 4111625"/>
              <a:gd name="connsiteY187" fmla="*/ 255307 h 5822951"/>
              <a:gd name="connsiteX188" fmla="*/ 1753018 w 4111625"/>
              <a:gd name="connsiteY188" fmla="*/ 260216 h 5822951"/>
              <a:gd name="connsiteX189" fmla="*/ 1909932 w 4111625"/>
              <a:gd name="connsiteY189" fmla="*/ 255307 h 5822951"/>
              <a:gd name="connsiteX190" fmla="*/ 2061942 w 4111625"/>
              <a:gd name="connsiteY190" fmla="*/ 250397 h 5822951"/>
              <a:gd name="connsiteX191" fmla="*/ 2140399 w 4111625"/>
              <a:gd name="connsiteY191" fmla="*/ 250397 h 5822951"/>
              <a:gd name="connsiteX192" fmla="*/ 2218855 w 4111625"/>
              <a:gd name="connsiteY192" fmla="*/ 245487 h 5822951"/>
              <a:gd name="connsiteX193" fmla="*/ 2297312 w 4111625"/>
              <a:gd name="connsiteY193" fmla="*/ 240577 h 5822951"/>
              <a:gd name="connsiteX194" fmla="*/ 2375769 w 4111625"/>
              <a:gd name="connsiteY194" fmla="*/ 235668 h 5822951"/>
              <a:gd name="connsiteX195" fmla="*/ 2532683 w 4111625"/>
              <a:gd name="connsiteY195" fmla="*/ 220939 h 5822951"/>
              <a:gd name="connsiteX196" fmla="*/ 2684693 w 4111625"/>
              <a:gd name="connsiteY196" fmla="*/ 201300 h 5822951"/>
              <a:gd name="connsiteX197" fmla="*/ 2763149 w 4111625"/>
              <a:gd name="connsiteY197" fmla="*/ 191480 h 5822951"/>
              <a:gd name="connsiteX198" fmla="*/ 2841606 w 4111625"/>
              <a:gd name="connsiteY198" fmla="*/ 181661 h 5822951"/>
              <a:gd name="connsiteX199" fmla="*/ 2915159 w 4111625"/>
              <a:gd name="connsiteY199" fmla="*/ 171841 h 5822951"/>
              <a:gd name="connsiteX200" fmla="*/ 2993616 w 4111625"/>
              <a:gd name="connsiteY200" fmla="*/ 157112 h 5822951"/>
              <a:gd name="connsiteX201" fmla="*/ 3145626 w 4111625"/>
              <a:gd name="connsiteY201" fmla="*/ 127654 h 5822951"/>
              <a:gd name="connsiteX202" fmla="*/ 3184855 w 4111625"/>
              <a:gd name="connsiteY202" fmla="*/ 117834 h 5822951"/>
              <a:gd name="connsiteX203" fmla="*/ 3224083 w 4111625"/>
              <a:gd name="connsiteY203" fmla="*/ 108014 h 5822951"/>
              <a:gd name="connsiteX204" fmla="*/ 3297636 w 4111625"/>
              <a:gd name="connsiteY204" fmla="*/ 93285 h 5822951"/>
              <a:gd name="connsiteX205" fmla="*/ 3376093 w 4111625"/>
              <a:gd name="connsiteY205" fmla="*/ 73646 h 5822951"/>
              <a:gd name="connsiteX206" fmla="*/ 3449646 w 4111625"/>
              <a:gd name="connsiteY206" fmla="*/ 49098 h 5822951"/>
              <a:gd name="connsiteX207" fmla="*/ 3596753 w 4111625"/>
              <a:gd name="connsiteY207" fmla="*/ 4910 h 5822951"/>
              <a:gd name="connsiteX208" fmla="*/ 3616367 w 4111625"/>
              <a:gd name="connsiteY208" fmla="*/ 0 h 582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4111625" h="5822951">
                <a:moveTo>
                  <a:pt x="1340314" y="249119"/>
                </a:moveTo>
                <a:lnTo>
                  <a:pt x="1360734" y="250397"/>
                </a:lnTo>
                <a:cubicBezTo>
                  <a:pt x="1360734" y="250397"/>
                  <a:pt x="1360734" y="250397"/>
                  <a:pt x="1350927" y="249783"/>
                </a:cubicBezTo>
                <a:close/>
                <a:moveTo>
                  <a:pt x="1302697" y="246765"/>
                </a:moveTo>
                <a:lnTo>
                  <a:pt x="1327635" y="248326"/>
                </a:lnTo>
                <a:lnTo>
                  <a:pt x="1340314" y="249119"/>
                </a:lnTo>
                <a:lnTo>
                  <a:pt x="1315376" y="247559"/>
                </a:lnTo>
                <a:close/>
                <a:moveTo>
                  <a:pt x="1282278" y="245487"/>
                </a:moveTo>
                <a:cubicBezTo>
                  <a:pt x="1282278" y="245487"/>
                  <a:pt x="1282278" y="245487"/>
                  <a:pt x="1292085" y="246101"/>
                </a:cubicBezTo>
                <a:lnTo>
                  <a:pt x="1302697" y="246765"/>
                </a:lnTo>
                <a:close/>
                <a:moveTo>
                  <a:pt x="3616367" y="0"/>
                </a:moveTo>
                <a:cubicBezTo>
                  <a:pt x="3616367" y="0"/>
                  <a:pt x="3616367" y="0"/>
                  <a:pt x="3616367" y="19639"/>
                </a:cubicBezTo>
                <a:cubicBezTo>
                  <a:pt x="3616367" y="19639"/>
                  <a:pt x="3616367" y="19639"/>
                  <a:pt x="3645788" y="4939198"/>
                </a:cubicBezTo>
                <a:cubicBezTo>
                  <a:pt x="3645788" y="4939198"/>
                  <a:pt x="3645788" y="4939198"/>
                  <a:pt x="3645788" y="4968657"/>
                </a:cubicBezTo>
                <a:cubicBezTo>
                  <a:pt x="3645788" y="4968657"/>
                  <a:pt x="3645788" y="4968657"/>
                  <a:pt x="3621270" y="4978476"/>
                </a:cubicBezTo>
                <a:cubicBezTo>
                  <a:pt x="3547717" y="5012844"/>
                  <a:pt x="3474164" y="5037393"/>
                  <a:pt x="3400611" y="5066851"/>
                </a:cubicBezTo>
                <a:cubicBezTo>
                  <a:pt x="3331961" y="5091400"/>
                  <a:pt x="3258408" y="5115949"/>
                  <a:pt x="3179951" y="5140497"/>
                </a:cubicBezTo>
                <a:cubicBezTo>
                  <a:pt x="3145626" y="5150317"/>
                  <a:pt x="3106398" y="5160136"/>
                  <a:pt x="3067169" y="5169956"/>
                </a:cubicBezTo>
                <a:cubicBezTo>
                  <a:pt x="3032845" y="5179775"/>
                  <a:pt x="2993616" y="5189595"/>
                  <a:pt x="2954388" y="5199414"/>
                </a:cubicBezTo>
                <a:cubicBezTo>
                  <a:pt x="2920063" y="5209234"/>
                  <a:pt x="2880835" y="5214144"/>
                  <a:pt x="2841606" y="5223963"/>
                </a:cubicBezTo>
                <a:cubicBezTo>
                  <a:pt x="2841606" y="5223963"/>
                  <a:pt x="2841606" y="5223963"/>
                  <a:pt x="2782764" y="5233783"/>
                </a:cubicBezTo>
                <a:cubicBezTo>
                  <a:pt x="2782764" y="5233783"/>
                  <a:pt x="2782764" y="5233783"/>
                  <a:pt x="2723921" y="5238692"/>
                </a:cubicBezTo>
                <a:cubicBezTo>
                  <a:pt x="2645464" y="5253421"/>
                  <a:pt x="2567007" y="5258331"/>
                  <a:pt x="2488551" y="5258331"/>
                </a:cubicBezTo>
                <a:cubicBezTo>
                  <a:pt x="2483647" y="5258331"/>
                  <a:pt x="2478744" y="5258331"/>
                  <a:pt x="2473840" y="5258331"/>
                </a:cubicBezTo>
                <a:cubicBezTo>
                  <a:pt x="2473840" y="5258331"/>
                  <a:pt x="2473840" y="5258331"/>
                  <a:pt x="2459129" y="5258331"/>
                </a:cubicBezTo>
                <a:cubicBezTo>
                  <a:pt x="2459129" y="5258331"/>
                  <a:pt x="2459129" y="5258331"/>
                  <a:pt x="2429708" y="5258331"/>
                </a:cubicBezTo>
                <a:cubicBezTo>
                  <a:pt x="2410094" y="5258331"/>
                  <a:pt x="2390480" y="5258331"/>
                  <a:pt x="2370865" y="5253421"/>
                </a:cubicBezTo>
                <a:cubicBezTo>
                  <a:pt x="2336541" y="5253421"/>
                  <a:pt x="2292409" y="5253421"/>
                  <a:pt x="2258084" y="5248512"/>
                </a:cubicBezTo>
                <a:cubicBezTo>
                  <a:pt x="2179627" y="5243602"/>
                  <a:pt x="2101170" y="5238692"/>
                  <a:pt x="2022714" y="5228873"/>
                </a:cubicBezTo>
                <a:cubicBezTo>
                  <a:pt x="2022714" y="5228873"/>
                  <a:pt x="2022714" y="5228873"/>
                  <a:pt x="1797150" y="5209234"/>
                </a:cubicBezTo>
                <a:cubicBezTo>
                  <a:pt x="1797150" y="5209234"/>
                  <a:pt x="1797150" y="5209234"/>
                  <a:pt x="1679465" y="5194505"/>
                </a:cubicBezTo>
                <a:cubicBezTo>
                  <a:pt x="1645140" y="5194505"/>
                  <a:pt x="1605912" y="5189595"/>
                  <a:pt x="1566684" y="5189595"/>
                </a:cubicBezTo>
                <a:cubicBezTo>
                  <a:pt x="1532359" y="5184685"/>
                  <a:pt x="1493130" y="5184685"/>
                  <a:pt x="1453902" y="5179775"/>
                </a:cubicBezTo>
                <a:cubicBezTo>
                  <a:pt x="1453902" y="5179775"/>
                  <a:pt x="1453902" y="5179775"/>
                  <a:pt x="1399963" y="5179775"/>
                </a:cubicBezTo>
                <a:cubicBezTo>
                  <a:pt x="1399963" y="5179775"/>
                  <a:pt x="1399963" y="5179775"/>
                  <a:pt x="1341120" y="5179775"/>
                </a:cubicBezTo>
                <a:cubicBezTo>
                  <a:pt x="1267567" y="5179775"/>
                  <a:pt x="1194014" y="5184685"/>
                  <a:pt x="1115557" y="5189595"/>
                </a:cubicBezTo>
                <a:cubicBezTo>
                  <a:pt x="1100846" y="5189595"/>
                  <a:pt x="1081232" y="5194505"/>
                  <a:pt x="1061618" y="5194505"/>
                </a:cubicBezTo>
                <a:cubicBezTo>
                  <a:pt x="1042004" y="5199414"/>
                  <a:pt x="1027293" y="5199414"/>
                  <a:pt x="1007679" y="5204324"/>
                </a:cubicBezTo>
                <a:cubicBezTo>
                  <a:pt x="1007679" y="5204324"/>
                  <a:pt x="1007679" y="5204324"/>
                  <a:pt x="953740" y="5214144"/>
                </a:cubicBezTo>
                <a:cubicBezTo>
                  <a:pt x="953740" y="5214144"/>
                  <a:pt x="953740" y="5214144"/>
                  <a:pt x="939029" y="5219053"/>
                </a:cubicBezTo>
                <a:cubicBezTo>
                  <a:pt x="939029" y="5219053"/>
                  <a:pt x="939029" y="5219053"/>
                  <a:pt x="934126" y="5219053"/>
                </a:cubicBezTo>
                <a:cubicBezTo>
                  <a:pt x="934126" y="5219053"/>
                  <a:pt x="934126" y="5219053"/>
                  <a:pt x="929222" y="5219053"/>
                </a:cubicBezTo>
                <a:cubicBezTo>
                  <a:pt x="929222" y="5219053"/>
                  <a:pt x="929222" y="5219053"/>
                  <a:pt x="899800" y="5228873"/>
                </a:cubicBezTo>
                <a:cubicBezTo>
                  <a:pt x="899800" y="5228873"/>
                  <a:pt x="899800" y="5228873"/>
                  <a:pt x="845862" y="5243602"/>
                </a:cubicBezTo>
                <a:cubicBezTo>
                  <a:pt x="845862" y="5243602"/>
                  <a:pt x="845862" y="5243602"/>
                  <a:pt x="791922" y="5258331"/>
                </a:cubicBezTo>
                <a:cubicBezTo>
                  <a:pt x="757598" y="5268151"/>
                  <a:pt x="718369" y="5282880"/>
                  <a:pt x="684044" y="5292699"/>
                </a:cubicBezTo>
                <a:cubicBezTo>
                  <a:pt x="625202" y="5312338"/>
                  <a:pt x="571263" y="5336887"/>
                  <a:pt x="512421" y="5361436"/>
                </a:cubicBezTo>
                <a:cubicBezTo>
                  <a:pt x="556553" y="5351616"/>
                  <a:pt x="600684" y="5341797"/>
                  <a:pt x="639912" y="5336887"/>
                </a:cubicBezTo>
                <a:cubicBezTo>
                  <a:pt x="664431" y="5336887"/>
                  <a:pt x="684044" y="5331977"/>
                  <a:pt x="708563" y="5327068"/>
                </a:cubicBezTo>
                <a:cubicBezTo>
                  <a:pt x="708563" y="5327068"/>
                  <a:pt x="708563" y="5327068"/>
                  <a:pt x="777212" y="5322158"/>
                </a:cubicBezTo>
                <a:cubicBezTo>
                  <a:pt x="777212" y="5322158"/>
                  <a:pt x="777212" y="5322158"/>
                  <a:pt x="806633" y="5322158"/>
                </a:cubicBezTo>
                <a:cubicBezTo>
                  <a:pt x="806633" y="5322158"/>
                  <a:pt x="806633" y="5322158"/>
                  <a:pt x="840958" y="5317248"/>
                </a:cubicBezTo>
                <a:cubicBezTo>
                  <a:pt x="840958" y="5317248"/>
                  <a:pt x="840958" y="5317248"/>
                  <a:pt x="909608" y="5317248"/>
                </a:cubicBezTo>
                <a:cubicBezTo>
                  <a:pt x="929222" y="5317248"/>
                  <a:pt x="953740" y="5317248"/>
                  <a:pt x="978258" y="5317248"/>
                </a:cubicBezTo>
                <a:cubicBezTo>
                  <a:pt x="978258" y="5317248"/>
                  <a:pt x="978258" y="5317248"/>
                  <a:pt x="1046907" y="5317248"/>
                </a:cubicBezTo>
                <a:cubicBezTo>
                  <a:pt x="1056714" y="5317248"/>
                  <a:pt x="1066522" y="5317248"/>
                  <a:pt x="1081232" y="5317248"/>
                </a:cubicBezTo>
                <a:cubicBezTo>
                  <a:pt x="1081232" y="5317248"/>
                  <a:pt x="1081232" y="5317248"/>
                  <a:pt x="1110653" y="5322158"/>
                </a:cubicBezTo>
                <a:cubicBezTo>
                  <a:pt x="1110653" y="5322158"/>
                  <a:pt x="1110653" y="5322158"/>
                  <a:pt x="1174400" y="5327068"/>
                </a:cubicBezTo>
                <a:cubicBezTo>
                  <a:pt x="1174400" y="5327068"/>
                  <a:pt x="1174400" y="5327068"/>
                  <a:pt x="1194014" y="5327068"/>
                </a:cubicBezTo>
                <a:cubicBezTo>
                  <a:pt x="1194014" y="5327068"/>
                  <a:pt x="1194014" y="5327068"/>
                  <a:pt x="1208724" y="5331977"/>
                </a:cubicBezTo>
                <a:cubicBezTo>
                  <a:pt x="1208724" y="5331977"/>
                  <a:pt x="1208724" y="5331977"/>
                  <a:pt x="1243049" y="5336887"/>
                </a:cubicBezTo>
                <a:cubicBezTo>
                  <a:pt x="1243049" y="5336887"/>
                  <a:pt x="1243049" y="5336887"/>
                  <a:pt x="1306795" y="5341797"/>
                </a:cubicBezTo>
                <a:cubicBezTo>
                  <a:pt x="1390156" y="5356526"/>
                  <a:pt x="1478420" y="5371255"/>
                  <a:pt x="1561780" y="5385984"/>
                </a:cubicBezTo>
                <a:cubicBezTo>
                  <a:pt x="1601008" y="5395804"/>
                  <a:pt x="1645140" y="5405623"/>
                  <a:pt x="1684369" y="5415443"/>
                </a:cubicBezTo>
                <a:cubicBezTo>
                  <a:pt x="1684369" y="5415443"/>
                  <a:pt x="1684369" y="5415443"/>
                  <a:pt x="1806957" y="5439992"/>
                </a:cubicBezTo>
                <a:cubicBezTo>
                  <a:pt x="1806957" y="5439992"/>
                  <a:pt x="1806957" y="5439992"/>
                  <a:pt x="2052135" y="5489089"/>
                </a:cubicBezTo>
                <a:cubicBezTo>
                  <a:pt x="2130592" y="5503818"/>
                  <a:pt x="2213952" y="5523457"/>
                  <a:pt x="2292409" y="5533277"/>
                </a:cubicBezTo>
                <a:cubicBezTo>
                  <a:pt x="2375769" y="5548006"/>
                  <a:pt x="2454226" y="5557825"/>
                  <a:pt x="2537586" y="5572555"/>
                </a:cubicBezTo>
                <a:cubicBezTo>
                  <a:pt x="2537586" y="5572555"/>
                  <a:pt x="2537586" y="5572555"/>
                  <a:pt x="2660175" y="5582374"/>
                </a:cubicBezTo>
                <a:cubicBezTo>
                  <a:pt x="2660175" y="5582374"/>
                  <a:pt x="2660175" y="5582374"/>
                  <a:pt x="2719017" y="5592193"/>
                </a:cubicBezTo>
                <a:cubicBezTo>
                  <a:pt x="2719017" y="5592193"/>
                  <a:pt x="2719017" y="5592193"/>
                  <a:pt x="2782764" y="5597103"/>
                </a:cubicBezTo>
                <a:cubicBezTo>
                  <a:pt x="2782764" y="5597103"/>
                  <a:pt x="2782764" y="5597103"/>
                  <a:pt x="2905352" y="5602013"/>
                </a:cubicBezTo>
                <a:cubicBezTo>
                  <a:pt x="2944581" y="5606923"/>
                  <a:pt x="2983809" y="5606923"/>
                  <a:pt x="3023037" y="5606923"/>
                </a:cubicBezTo>
                <a:cubicBezTo>
                  <a:pt x="3106398" y="5611832"/>
                  <a:pt x="3189758" y="5606923"/>
                  <a:pt x="3268215" y="5606923"/>
                </a:cubicBezTo>
                <a:cubicBezTo>
                  <a:pt x="3312347" y="5606923"/>
                  <a:pt x="3351575" y="5602013"/>
                  <a:pt x="3390804" y="5597103"/>
                </a:cubicBezTo>
                <a:cubicBezTo>
                  <a:pt x="3390804" y="5597103"/>
                  <a:pt x="3390804" y="5597103"/>
                  <a:pt x="3513392" y="5592193"/>
                </a:cubicBezTo>
                <a:cubicBezTo>
                  <a:pt x="3596753" y="5582374"/>
                  <a:pt x="3680113" y="5572555"/>
                  <a:pt x="3758570" y="5562735"/>
                </a:cubicBezTo>
                <a:cubicBezTo>
                  <a:pt x="3758570" y="5562735"/>
                  <a:pt x="3758570" y="5562735"/>
                  <a:pt x="3935098" y="5533277"/>
                </a:cubicBezTo>
                <a:cubicBezTo>
                  <a:pt x="3935098" y="5533277"/>
                  <a:pt x="3935098" y="5533277"/>
                  <a:pt x="4018458" y="780649"/>
                </a:cubicBezTo>
                <a:cubicBezTo>
                  <a:pt x="4018458" y="780649"/>
                  <a:pt x="4018458" y="780649"/>
                  <a:pt x="4106722" y="5606923"/>
                </a:cubicBezTo>
                <a:lnTo>
                  <a:pt x="4111625" y="5680569"/>
                </a:lnTo>
                <a:cubicBezTo>
                  <a:pt x="4111625" y="5680569"/>
                  <a:pt x="4111625" y="5680569"/>
                  <a:pt x="4038072" y="5695298"/>
                </a:cubicBezTo>
                <a:cubicBezTo>
                  <a:pt x="4038072" y="5695298"/>
                  <a:pt x="4038072" y="5695298"/>
                  <a:pt x="3787991" y="5744395"/>
                </a:cubicBezTo>
                <a:cubicBezTo>
                  <a:pt x="3704631" y="5759125"/>
                  <a:pt x="3621270" y="5773854"/>
                  <a:pt x="3537910" y="5783673"/>
                </a:cubicBezTo>
                <a:cubicBezTo>
                  <a:pt x="3537910" y="5783673"/>
                  <a:pt x="3537910" y="5783673"/>
                  <a:pt x="3410418" y="5798403"/>
                </a:cubicBezTo>
                <a:cubicBezTo>
                  <a:pt x="3366286" y="5798403"/>
                  <a:pt x="3322154" y="5808222"/>
                  <a:pt x="3282926" y="5808222"/>
                </a:cubicBezTo>
                <a:cubicBezTo>
                  <a:pt x="3194662" y="5813132"/>
                  <a:pt x="3111301" y="5818042"/>
                  <a:pt x="3023037" y="5818042"/>
                </a:cubicBezTo>
                <a:cubicBezTo>
                  <a:pt x="2983809" y="5818042"/>
                  <a:pt x="2939677" y="5818042"/>
                  <a:pt x="2895545" y="5818042"/>
                </a:cubicBezTo>
                <a:cubicBezTo>
                  <a:pt x="2895545" y="5818042"/>
                  <a:pt x="2895545" y="5818042"/>
                  <a:pt x="2768053" y="5818042"/>
                </a:cubicBezTo>
                <a:cubicBezTo>
                  <a:pt x="2768053" y="5818042"/>
                  <a:pt x="2768053" y="5818042"/>
                  <a:pt x="2704307" y="5813132"/>
                </a:cubicBezTo>
                <a:cubicBezTo>
                  <a:pt x="2704307" y="5813132"/>
                  <a:pt x="2704307" y="5813132"/>
                  <a:pt x="2640561" y="5808222"/>
                </a:cubicBezTo>
                <a:cubicBezTo>
                  <a:pt x="2596429" y="5808222"/>
                  <a:pt x="2557200" y="5803312"/>
                  <a:pt x="2513068" y="5798403"/>
                </a:cubicBezTo>
                <a:cubicBezTo>
                  <a:pt x="2429708" y="5793493"/>
                  <a:pt x="2341444" y="5783673"/>
                  <a:pt x="2258084" y="5773854"/>
                </a:cubicBezTo>
                <a:cubicBezTo>
                  <a:pt x="2174724" y="5759125"/>
                  <a:pt x="2091363" y="5749305"/>
                  <a:pt x="2008002" y="5734576"/>
                </a:cubicBezTo>
                <a:cubicBezTo>
                  <a:pt x="2008002" y="5734576"/>
                  <a:pt x="2008002" y="5734576"/>
                  <a:pt x="1757922" y="5690388"/>
                </a:cubicBezTo>
                <a:cubicBezTo>
                  <a:pt x="1757922" y="5690388"/>
                  <a:pt x="1757922" y="5690388"/>
                  <a:pt x="1635333" y="5670749"/>
                </a:cubicBezTo>
                <a:cubicBezTo>
                  <a:pt x="1596105" y="5665840"/>
                  <a:pt x="1551973" y="5656020"/>
                  <a:pt x="1512744" y="5651110"/>
                </a:cubicBezTo>
                <a:cubicBezTo>
                  <a:pt x="1434288" y="5636381"/>
                  <a:pt x="1350927" y="5626562"/>
                  <a:pt x="1272471" y="5616742"/>
                </a:cubicBezTo>
                <a:cubicBezTo>
                  <a:pt x="1272471" y="5616742"/>
                  <a:pt x="1272471" y="5616742"/>
                  <a:pt x="1213628" y="5611832"/>
                </a:cubicBezTo>
                <a:cubicBezTo>
                  <a:pt x="1213628" y="5611832"/>
                  <a:pt x="1213628" y="5611832"/>
                  <a:pt x="1184207" y="5606923"/>
                </a:cubicBezTo>
                <a:cubicBezTo>
                  <a:pt x="1184207" y="5606923"/>
                  <a:pt x="1184207" y="5606923"/>
                  <a:pt x="1169496" y="5606923"/>
                </a:cubicBezTo>
                <a:cubicBezTo>
                  <a:pt x="1169496" y="5606923"/>
                  <a:pt x="1169496" y="5606923"/>
                  <a:pt x="1164593" y="5606923"/>
                </a:cubicBezTo>
                <a:cubicBezTo>
                  <a:pt x="1164593" y="5606923"/>
                  <a:pt x="1164593" y="5606923"/>
                  <a:pt x="1154785" y="5606923"/>
                </a:cubicBezTo>
                <a:cubicBezTo>
                  <a:pt x="1154785" y="5606923"/>
                  <a:pt x="1154785" y="5606923"/>
                  <a:pt x="1095943" y="5602013"/>
                </a:cubicBezTo>
                <a:cubicBezTo>
                  <a:pt x="1095943" y="5602013"/>
                  <a:pt x="1095943" y="5602013"/>
                  <a:pt x="1061618" y="5602013"/>
                </a:cubicBezTo>
                <a:cubicBezTo>
                  <a:pt x="1051811" y="5602013"/>
                  <a:pt x="1042004" y="5602013"/>
                  <a:pt x="1032197" y="5602013"/>
                </a:cubicBezTo>
                <a:cubicBezTo>
                  <a:pt x="1032197" y="5602013"/>
                  <a:pt x="1032197" y="5602013"/>
                  <a:pt x="978258" y="5602013"/>
                </a:cubicBezTo>
                <a:cubicBezTo>
                  <a:pt x="958643" y="5602013"/>
                  <a:pt x="939029" y="5602013"/>
                  <a:pt x="919415" y="5606923"/>
                </a:cubicBezTo>
                <a:cubicBezTo>
                  <a:pt x="919415" y="5606923"/>
                  <a:pt x="919415" y="5606923"/>
                  <a:pt x="860573" y="5611832"/>
                </a:cubicBezTo>
                <a:cubicBezTo>
                  <a:pt x="860573" y="5611832"/>
                  <a:pt x="860573" y="5611832"/>
                  <a:pt x="831151" y="5611832"/>
                </a:cubicBezTo>
                <a:cubicBezTo>
                  <a:pt x="831151" y="5611832"/>
                  <a:pt x="831151" y="5611832"/>
                  <a:pt x="801730" y="5616742"/>
                </a:cubicBezTo>
                <a:cubicBezTo>
                  <a:pt x="801730" y="5616742"/>
                  <a:pt x="801730" y="5616742"/>
                  <a:pt x="747790" y="5621652"/>
                </a:cubicBezTo>
                <a:cubicBezTo>
                  <a:pt x="728177" y="5626562"/>
                  <a:pt x="708563" y="5631471"/>
                  <a:pt x="688948" y="5631471"/>
                </a:cubicBezTo>
                <a:cubicBezTo>
                  <a:pt x="649720" y="5636381"/>
                  <a:pt x="610491" y="5646201"/>
                  <a:pt x="576167" y="5656020"/>
                </a:cubicBezTo>
                <a:cubicBezTo>
                  <a:pt x="502613" y="5675659"/>
                  <a:pt x="429060" y="5700208"/>
                  <a:pt x="355507" y="5724756"/>
                </a:cubicBezTo>
                <a:cubicBezTo>
                  <a:pt x="355507" y="5724756"/>
                  <a:pt x="355507" y="5724756"/>
                  <a:pt x="306471" y="5749305"/>
                </a:cubicBezTo>
                <a:cubicBezTo>
                  <a:pt x="286857" y="5759125"/>
                  <a:pt x="272147" y="5764034"/>
                  <a:pt x="257436" y="5773854"/>
                </a:cubicBezTo>
                <a:cubicBezTo>
                  <a:pt x="237822" y="5783673"/>
                  <a:pt x="223111" y="5788583"/>
                  <a:pt x="208401" y="5798403"/>
                </a:cubicBezTo>
                <a:cubicBezTo>
                  <a:pt x="198593" y="5803312"/>
                  <a:pt x="193690" y="5808222"/>
                  <a:pt x="183882" y="5813132"/>
                </a:cubicBezTo>
                <a:cubicBezTo>
                  <a:pt x="183882" y="5813132"/>
                  <a:pt x="178979" y="5818042"/>
                  <a:pt x="174076" y="5818042"/>
                </a:cubicBezTo>
                <a:cubicBezTo>
                  <a:pt x="174076" y="5818042"/>
                  <a:pt x="174076" y="5818042"/>
                  <a:pt x="169172" y="5822951"/>
                </a:cubicBezTo>
                <a:cubicBezTo>
                  <a:pt x="169172" y="5822951"/>
                  <a:pt x="169172" y="5822951"/>
                  <a:pt x="26433" y="5822951"/>
                </a:cubicBezTo>
                <a:lnTo>
                  <a:pt x="0" y="5822951"/>
                </a:lnTo>
                <a:lnTo>
                  <a:pt x="0" y="710368"/>
                </a:lnTo>
                <a:lnTo>
                  <a:pt x="2451" y="520433"/>
                </a:lnTo>
                <a:cubicBezTo>
                  <a:pt x="2451" y="520433"/>
                  <a:pt x="2451" y="520433"/>
                  <a:pt x="61294" y="5459631"/>
                </a:cubicBezTo>
                <a:cubicBezTo>
                  <a:pt x="76004" y="5444901"/>
                  <a:pt x="95618" y="5435082"/>
                  <a:pt x="110329" y="5425262"/>
                </a:cubicBezTo>
                <a:cubicBezTo>
                  <a:pt x="110329" y="5425262"/>
                  <a:pt x="110329" y="5425262"/>
                  <a:pt x="164269" y="5395804"/>
                </a:cubicBezTo>
                <a:cubicBezTo>
                  <a:pt x="164269" y="5395804"/>
                  <a:pt x="164269" y="5395804"/>
                  <a:pt x="213304" y="5366345"/>
                </a:cubicBezTo>
                <a:cubicBezTo>
                  <a:pt x="281954" y="5331977"/>
                  <a:pt x="355507" y="5297609"/>
                  <a:pt x="424157" y="5263241"/>
                </a:cubicBezTo>
                <a:cubicBezTo>
                  <a:pt x="497710" y="5233783"/>
                  <a:pt x="571263" y="5204324"/>
                  <a:pt x="644816" y="5179775"/>
                </a:cubicBezTo>
                <a:cubicBezTo>
                  <a:pt x="684044" y="5165046"/>
                  <a:pt x="718369" y="5155227"/>
                  <a:pt x="757598" y="5145407"/>
                </a:cubicBezTo>
                <a:cubicBezTo>
                  <a:pt x="757598" y="5145407"/>
                  <a:pt x="757598" y="5145407"/>
                  <a:pt x="816441" y="5125768"/>
                </a:cubicBezTo>
                <a:cubicBezTo>
                  <a:pt x="816441" y="5125768"/>
                  <a:pt x="816441" y="5125768"/>
                  <a:pt x="870379" y="5115949"/>
                </a:cubicBezTo>
                <a:cubicBezTo>
                  <a:pt x="870379" y="5115949"/>
                  <a:pt x="870379" y="5115949"/>
                  <a:pt x="899800" y="5106129"/>
                </a:cubicBezTo>
                <a:cubicBezTo>
                  <a:pt x="899800" y="5106129"/>
                  <a:pt x="899800" y="5106129"/>
                  <a:pt x="904704" y="5106129"/>
                </a:cubicBezTo>
                <a:cubicBezTo>
                  <a:pt x="904704" y="5106129"/>
                  <a:pt x="904704" y="5106129"/>
                  <a:pt x="909608" y="5106129"/>
                </a:cubicBezTo>
                <a:cubicBezTo>
                  <a:pt x="909608" y="5106129"/>
                  <a:pt x="909608" y="5106129"/>
                  <a:pt x="914511" y="5101220"/>
                </a:cubicBezTo>
                <a:cubicBezTo>
                  <a:pt x="914511" y="5101220"/>
                  <a:pt x="914511" y="5101220"/>
                  <a:pt x="929222" y="5101220"/>
                </a:cubicBezTo>
                <a:cubicBezTo>
                  <a:pt x="929222" y="5101220"/>
                  <a:pt x="929222" y="5101220"/>
                  <a:pt x="988065" y="5091400"/>
                </a:cubicBezTo>
                <a:cubicBezTo>
                  <a:pt x="1007679" y="5086490"/>
                  <a:pt x="1027293" y="5086490"/>
                  <a:pt x="1046907" y="5081581"/>
                </a:cubicBezTo>
                <a:cubicBezTo>
                  <a:pt x="1066522" y="5081581"/>
                  <a:pt x="1086136" y="5076671"/>
                  <a:pt x="1105750" y="5076671"/>
                </a:cubicBezTo>
                <a:cubicBezTo>
                  <a:pt x="1184207" y="5066851"/>
                  <a:pt x="1262663" y="5066851"/>
                  <a:pt x="1341120" y="5066851"/>
                </a:cubicBezTo>
                <a:cubicBezTo>
                  <a:pt x="1341120" y="5066851"/>
                  <a:pt x="1341120" y="5066851"/>
                  <a:pt x="1399963" y="5066851"/>
                </a:cubicBezTo>
                <a:cubicBezTo>
                  <a:pt x="1399963" y="5066851"/>
                  <a:pt x="1399963" y="5066851"/>
                  <a:pt x="1458805" y="5071761"/>
                </a:cubicBezTo>
                <a:cubicBezTo>
                  <a:pt x="1498034" y="5071761"/>
                  <a:pt x="1537262" y="5076671"/>
                  <a:pt x="1576491" y="5076671"/>
                </a:cubicBezTo>
                <a:cubicBezTo>
                  <a:pt x="1615719" y="5081581"/>
                  <a:pt x="1654947" y="5086490"/>
                  <a:pt x="1694176" y="5086490"/>
                </a:cubicBezTo>
                <a:cubicBezTo>
                  <a:pt x="1694176" y="5086490"/>
                  <a:pt x="1694176" y="5086490"/>
                  <a:pt x="1806957" y="5101220"/>
                </a:cubicBezTo>
                <a:cubicBezTo>
                  <a:pt x="1806957" y="5101220"/>
                  <a:pt x="1806957" y="5101220"/>
                  <a:pt x="2037424" y="5125768"/>
                </a:cubicBezTo>
                <a:cubicBezTo>
                  <a:pt x="2110977" y="5135588"/>
                  <a:pt x="2189434" y="5140497"/>
                  <a:pt x="2262987" y="5145407"/>
                </a:cubicBezTo>
                <a:cubicBezTo>
                  <a:pt x="2302216" y="5150317"/>
                  <a:pt x="2336541" y="5150317"/>
                  <a:pt x="2375769" y="5155227"/>
                </a:cubicBezTo>
                <a:cubicBezTo>
                  <a:pt x="2395383" y="5155227"/>
                  <a:pt x="2414997" y="5155227"/>
                  <a:pt x="2434612" y="5155227"/>
                </a:cubicBezTo>
                <a:cubicBezTo>
                  <a:pt x="2434612" y="5155227"/>
                  <a:pt x="2434612" y="5155227"/>
                  <a:pt x="2464033" y="5160136"/>
                </a:cubicBezTo>
                <a:cubicBezTo>
                  <a:pt x="2464033" y="5160136"/>
                  <a:pt x="2464033" y="5160136"/>
                  <a:pt x="2478744" y="5160136"/>
                </a:cubicBezTo>
                <a:cubicBezTo>
                  <a:pt x="2478744" y="5160136"/>
                  <a:pt x="2483647" y="5160136"/>
                  <a:pt x="2488551" y="5160136"/>
                </a:cubicBezTo>
                <a:cubicBezTo>
                  <a:pt x="2562104" y="5160136"/>
                  <a:pt x="2640561" y="5155227"/>
                  <a:pt x="2714114" y="5145407"/>
                </a:cubicBezTo>
                <a:cubicBezTo>
                  <a:pt x="2714114" y="5145407"/>
                  <a:pt x="2714114" y="5145407"/>
                  <a:pt x="2768053" y="5135588"/>
                </a:cubicBezTo>
                <a:cubicBezTo>
                  <a:pt x="2768053" y="5135588"/>
                  <a:pt x="2768053" y="5135588"/>
                  <a:pt x="2826896" y="5130678"/>
                </a:cubicBezTo>
                <a:cubicBezTo>
                  <a:pt x="2861220" y="5120859"/>
                  <a:pt x="2900449" y="5115949"/>
                  <a:pt x="2934774" y="5106129"/>
                </a:cubicBezTo>
                <a:cubicBezTo>
                  <a:pt x="2974002" y="5101220"/>
                  <a:pt x="3008327" y="5091400"/>
                  <a:pt x="3047555" y="5081581"/>
                </a:cubicBezTo>
                <a:cubicBezTo>
                  <a:pt x="3081880" y="5071761"/>
                  <a:pt x="3121108" y="5061942"/>
                  <a:pt x="3155433" y="5052122"/>
                </a:cubicBezTo>
                <a:cubicBezTo>
                  <a:pt x="3228987" y="5032483"/>
                  <a:pt x="3302540" y="5007934"/>
                  <a:pt x="3371189" y="4983386"/>
                </a:cubicBezTo>
                <a:cubicBezTo>
                  <a:pt x="3434936" y="4958837"/>
                  <a:pt x="3498682" y="4939198"/>
                  <a:pt x="3557524" y="4909740"/>
                </a:cubicBezTo>
                <a:cubicBezTo>
                  <a:pt x="3557524" y="4909740"/>
                  <a:pt x="3557524" y="4909740"/>
                  <a:pt x="3586946" y="39278"/>
                </a:cubicBezTo>
                <a:cubicBezTo>
                  <a:pt x="3586946" y="39278"/>
                  <a:pt x="3586946" y="39278"/>
                  <a:pt x="3454550" y="78556"/>
                </a:cubicBezTo>
                <a:cubicBezTo>
                  <a:pt x="3430032" y="83466"/>
                  <a:pt x="3405514" y="93285"/>
                  <a:pt x="3380997" y="98195"/>
                </a:cubicBezTo>
                <a:cubicBezTo>
                  <a:pt x="3380997" y="98195"/>
                  <a:pt x="3380997" y="98195"/>
                  <a:pt x="3302540" y="117834"/>
                </a:cubicBezTo>
                <a:cubicBezTo>
                  <a:pt x="3302540" y="117834"/>
                  <a:pt x="3302540" y="117834"/>
                  <a:pt x="3228987" y="132563"/>
                </a:cubicBezTo>
                <a:cubicBezTo>
                  <a:pt x="3228987" y="132563"/>
                  <a:pt x="3228987" y="132563"/>
                  <a:pt x="3189758" y="142383"/>
                </a:cubicBezTo>
                <a:cubicBezTo>
                  <a:pt x="3175047" y="147292"/>
                  <a:pt x="3165240" y="147292"/>
                  <a:pt x="3150530" y="147292"/>
                </a:cubicBezTo>
                <a:cubicBezTo>
                  <a:pt x="3150530" y="147292"/>
                  <a:pt x="3150530" y="147292"/>
                  <a:pt x="2998520" y="176751"/>
                </a:cubicBezTo>
                <a:cubicBezTo>
                  <a:pt x="2974002" y="181661"/>
                  <a:pt x="2944581" y="186570"/>
                  <a:pt x="2920063" y="191480"/>
                </a:cubicBezTo>
                <a:cubicBezTo>
                  <a:pt x="2920063" y="191480"/>
                  <a:pt x="2920063" y="191480"/>
                  <a:pt x="2841606" y="201300"/>
                </a:cubicBezTo>
                <a:cubicBezTo>
                  <a:pt x="2841606" y="201300"/>
                  <a:pt x="2841606" y="201300"/>
                  <a:pt x="2768053" y="211119"/>
                </a:cubicBezTo>
                <a:cubicBezTo>
                  <a:pt x="2738632" y="216029"/>
                  <a:pt x="2714114" y="216029"/>
                  <a:pt x="2689596" y="220939"/>
                </a:cubicBezTo>
                <a:cubicBezTo>
                  <a:pt x="2635657" y="225848"/>
                  <a:pt x="2586622" y="230758"/>
                  <a:pt x="2532683" y="235668"/>
                </a:cubicBezTo>
                <a:cubicBezTo>
                  <a:pt x="2532683" y="235668"/>
                  <a:pt x="2532683" y="235668"/>
                  <a:pt x="2375769" y="250397"/>
                </a:cubicBezTo>
                <a:cubicBezTo>
                  <a:pt x="2351251" y="250397"/>
                  <a:pt x="2326734" y="255307"/>
                  <a:pt x="2297312" y="255307"/>
                </a:cubicBezTo>
                <a:cubicBezTo>
                  <a:pt x="2297312" y="255307"/>
                  <a:pt x="2297312" y="255307"/>
                  <a:pt x="2218855" y="260216"/>
                </a:cubicBezTo>
                <a:cubicBezTo>
                  <a:pt x="2218855" y="260216"/>
                  <a:pt x="2218855" y="260216"/>
                  <a:pt x="2140399" y="260216"/>
                </a:cubicBezTo>
                <a:cubicBezTo>
                  <a:pt x="2140399" y="260216"/>
                  <a:pt x="2140399" y="260216"/>
                  <a:pt x="2066845" y="265126"/>
                </a:cubicBezTo>
                <a:cubicBezTo>
                  <a:pt x="2012906" y="265126"/>
                  <a:pt x="1958967" y="265126"/>
                  <a:pt x="1909932" y="265126"/>
                </a:cubicBezTo>
                <a:cubicBezTo>
                  <a:pt x="1855992" y="265126"/>
                  <a:pt x="1802054" y="265126"/>
                  <a:pt x="1753018" y="265126"/>
                </a:cubicBezTo>
                <a:cubicBezTo>
                  <a:pt x="1699079" y="265126"/>
                  <a:pt x="1650044" y="265126"/>
                  <a:pt x="1596105" y="260216"/>
                </a:cubicBezTo>
                <a:cubicBezTo>
                  <a:pt x="1542166" y="260216"/>
                  <a:pt x="1493130" y="260216"/>
                  <a:pt x="1439191" y="255307"/>
                </a:cubicBezTo>
                <a:cubicBezTo>
                  <a:pt x="1439191" y="255307"/>
                  <a:pt x="1439191" y="255307"/>
                  <a:pt x="1360734" y="250397"/>
                </a:cubicBezTo>
                <a:cubicBezTo>
                  <a:pt x="1360734" y="250397"/>
                  <a:pt x="1360734" y="250397"/>
                  <a:pt x="1439191" y="250397"/>
                </a:cubicBezTo>
                <a:cubicBezTo>
                  <a:pt x="1493130" y="255307"/>
                  <a:pt x="1542166" y="255307"/>
                  <a:pt x="1596105" y="255307"/>
                </a:cubicBezTo>
                <a:cubicBezTo>
                  <a:pt x="1650044" y="255307"/>
                  <a:pt x="1699079" y="255307"/>
                  <a:pt x="1753018" y="260216"/>
                </a:cubicBezTo>
                <a:cubicBezTo>
                  <a:pt x="1802054" y="260216"/>
                  <a:pt x="1855992" y="255307"/>
                  <a:pt x="1909932" y="255307"/>
                </a:cubicBezTo>
                <a:cubicBezTo>
                  <a:pt x="1958967" y="255307"/>
                  <a:pt x="2012906" y="255307"/>
                  <a:pt x="2061942" y="250397"/>
                </a:cubicBezTo>
                <a:cubicBezTo>
                  <a:pt x="2061942" y="250397"/>
                  <a:pt x="2061942" y="250397"/>
                  <a:pt x="2140399" y="250397"/>
                </a:cubicBezTo>
                <a:cubicBezTo>
                  <a:pt x="2140399" y="250397"/>
                  <a:pt x="2140399" y="250397"/>
                  <a:pt x="2218855" y="245487"/>
                </a:cubicBezTo>
                <a:cubicBezTo>
                  <a:pt x="2218855" y="245487"/>
                  <a:pt x="2218855" y="245487"/>
                  <a:pt x="2297312" y="240577"/>
                </a:cubicBezTo>
                <a:cubicBezTo>
                  <a:pt x="2321830" y="240577"/>
                  <a:pt x="2351251" y="235668"/>
                  <a:pt x="2375769" y="235668"/>
                </a:cubicBezTo>
                <a:cubicBezTo>
                  <a:pt x="2375769" y="235668"/>
                  <a:pt x="2375769" y="235668"/>
                  <a:pt x="2532683" y="220939"/>
                </a:cubicBezTo>
                <a:cubicBezTo>
                  <a:pt x="2581718" y="216029"/>
                  <a:pt x="2635657" y="211119"/>
                  <a:pt x="2684693" y="201300"/>
                </a:cubicBezTo>
                <a:cubicBezTo>
                  <a:pt x="2709210" y="201300"/>
                  <a:pt x="2738632" y="196390"/>
                  <a:pt x="2763149" y="191480"/>
                </a:cubicBezTo>
                <a:cubicBezTo>
                  <a:pt x="2763149" y="191480"/>
                  <a:pt x="2763149" y="191480"/>
                  <a:pt x="2841606" y="181661"/>
                </a:cubicBezTo>
                <a:cubicBezTo>
                  <a:pt x="2841606" y="181661"/>
                  <a:pt x="2841606" y="181661"/>
                  <a:pt x="2915159" y="171841"/>
                </a:cubicBezTo>
                <a:cubicBezTo>
                  <a:pt x="2944581" y="166931"/>
                  <a:pt x="2969098" y="162022"/>
                  <a:pt x="2993616" y="157112"/>
                </a:cubicBezTo>
                <a:cubicBezTo>
                  <a:pt x="2993616" y="157112"/>
                  <a:pt x="2993616" y="157112"/>
                  <a:pt x="3145626" y="127654"/>
                </a:cubicBezTo>
                <a:cubicBezTo>
                  <a:pt x="3160337" y="122744"/>
                  <a:pt x="3170144" y="122744"/>
                  <a:pt x="3184855" y="117834"/>
                </a:cubicBezTo>
                <a:cubicBezTo>
                  <a:pt x="3184855" y="117834"/>
                  <a:pt x="3184855" y="117834"/>
                  <a:pt x="3224083" y="108014"/>
                </a:cubicBezTo>
                <a:cubicBezTo>
                  <a:pt x="3224083" y="108014"/>
                  <a:pt x="3224083" y="108014"/>
                  <a:pt x="3297636" y="93285"/>
                </a:cubicBezTo>
                <a:cubicBezTo>
                  <a:pt x="3297636" y="93285"/>
                  <a:pt x="3297636" y="93285"/>
                  <a:pt x="3376093" y="73646"/>
                </a:cubicBezTo>
                <a:cubicBezTo>
                  <a:pt x="3400611" y="68737"/>
                  <a:pt x="3425128" y="58917"/>
                  <a:pt x="3449646" y="49098"/>
                </a:cubicBezTo>
                <a:cubicBezTo>
                  <a:pt x="3449646" y="49098"/>
                  <a:pt x="3449646" y="49098"/>
                  <a:pt x="3596753" y="4910"/>
                </a:cubicBezTo>
                <a:cubicBezTo>
                  <a:pt x="3596753" y="4910"/>
                  <a:pt x="3596753" y="4910"/>
                  <a:pt x="3616367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defTabSz="914400"/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56" name="í$ḻíḋè"/>
          <p:cNvGrpSpPr/>
          <p:nvPr userDrawn="1"/>
        </p:nvGrpSpPr>
        <p:grpSpPr>
          <a:xfrm>
            <a:off x="629679" y="1091237"/>
            <a:ext cx="2541000" cy="936761"/>
            <a:chOff x="1447079" y="461237"/>
            <a:chExt cx="2541000" cy="936761"/>
          </a:xfrm>
          <a:solidFill>
            <a:schemeClr val="accent1"/>
          </a:solidFill>
        </p:grpSpPr>
        <p:sp>
          <p:nvSpPr>
            <p:cNvPr id="1048591" name="ïŝḷîḑe"/>
            <p:cNvSpPr/>
            <p:nvPr>
              <p:custDataLst>
                <p:tags r:id="rId4"/>
              </p:custDataLst>
            </p:nvPr>
          </p:nvSpPr>
          <p:spPr>
            <a:xfrm>
              <a:off x="1447079" y="461237"/>
              <a:ext cx="2541000" cy="5629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>
              <a:normAutofit fontScale="91667" lnSpcReduction="1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1048592" name="íṧliďé"/>
            <p:cNvSpPr txBox="1"/>
            <p:nvPr>
              <p:custDataLst>
                <p:tags r:id="rId5"/>
              </p:custDataLst>
            </p:nvPr>
          </p:nvSpPr>
          <p:spPr>
            <a:xfrm>
              <a:off x="2207902" y="947998"/>
              <a:ext cx="900000" cy="450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cxnSp>
          <p:nvCxnSpPr>
            <p:cNvPr id="3145728" name="直接连接符 23"/>
            <p:cNvCxnSpPr>
              <a:stCxn id="1048592" idx="1"/>
            </p:cNvCxnSpPr>
            <p:nvPr>
              <p:custDataLst>
                <p:tags r:id="rId6"/>
              </p:custDataLst>
            </p:nvPr>
          </p:nvCxnSpPr>
          <p:spPr>
            <a:xfrm flipH="1">
              <a:off x="1622902" y="1172998"/>
              <a:ext cx="5850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24"/>
            <p:cNvCxnSpPr>
              <a:stCxn id="1048592" idx="3"/>
            </p:cNvCxnSpPr>
            <p:nvPr>
              <p:custDataLst>
                <p:tags r:id="rId7"/>
              </p:custDataLst>
            </p:nvPr>
          </p:nvCxnSpPr>
          <p:spPr>
            <a:xfrm>
              <a:off x="3107902" y="1172998"/>
              <a:ext cx="5868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îṣḷíḓe"/>
          <p:cNvSpPr txBox="1"/>
          <p:nvPr userDrawn="1"/>
        </p:nvSpPr>
        <p:spPr>
          <a:xfrm>
            <a:off x="4822306" y="1523512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rgbClr val="232558"/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4" name="îśḷïďé"/>
          <p:cNvSpPr txBox="1"/>
          <p:nvPr userDrawn="1"/>
        </p:nvSpPr>
        <p:spPr>
          <a:xfrm>
            <a:off x="5469899" y="1596740"/>
            <a:ext cx="4499915" cy="5477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zh-CN" altLang="en-US" sz="2400" b="1" dirty="0">
              <a:solidFill>
                <a:srgbClr val="2325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íṧ1îde"/>
          <p:cNvSpPr txBox="1"/>
          <p:nvPr userDrawn="1"/>
        </p:nvSpPr>
        <p:spPr>
          <a:xfrm>
            <a:off x="4840120" y="2481827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1" name="îŝļídè"/>
          <p:cNvSpPr txBox="1"/>
          <p:nvPr userDrawn="1"/>
        </p:nvSpPr>
        <p:spPr>
          <a:xfrm>
            <a:off x="5481774" y="2514683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2" name="直接连接符 41"/>
          <p:cNvCxnSpPr/>
          <p:nvPr userDrawn="1"/>
        </p:nvCxnSpPr>
        <p:spPr>
          <a:xfrm>
            <a:off x="4840120" y="2249803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3" name="直接连接符 32"/>
          <p:cNvCxnSpPr/>
          <p:nvPr userDrawn="1"/>
        </p:nvCxnSpPr>
        <p:spPr>
          <a:xfrm>
            <a:off x="4854414" y="3163224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íṧ1îde"/>
          <p:cNvSpPr txBox="1"/>
          <p:nvPr userDrawn="1"/>
        </p:nvSpPr>
        <p:spPr>
          <a:xfrm>
            <a:off x="4854414" y="3393977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5" name="îŝļídè"/>
          <p:cNvSpPr txBox="1"/>
          <p:nvPr userDrawn="1"/>
        </p:nvSpPr>
        <p:spPr>
          <a:xfrm>
            <a:off x="5496068" y="3426833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32"/>
          <p:cNvCxnSpPr/>
          <p:nvPr userDrawn="1"/>
        </p:nvCxnSpPr>
        <p:spPr>
          <a:xfrm>
            <a:off x="4868708" y="4075374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7" name="íṧ1îde"/>
          <p:cNvSpPr txBox="1"/>
          <p:nvPr userDrawn="1"/>
        </p:nvSpPr>
        <p:spPr>
          <a:xfrm>
            <a:off x="4868708" y="4339508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8" name="îŝļídè"/>
          <p:cNvSpPr txBox="1"/>
          <p:nvPr userDrawn="1"/>
        </p:nvSpPr>
        <p:spPr>
          <a:xfrm>
            <a:off x="5510362" y="4372364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32"/>
          <p:cNvCxnSpPr/>
          <p:nvPr userDrawn="1"/>
        </p:nvCxnSpPr>
        <p:spPr>
          <a:xfrm>
            <a:off x="4883002" y="5020905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0" name="ísļîḋé"/>
          <p:cNvSpPr txBox="1"/>
          <p:nvPr userDrawn="1">
            <p:custDataLst>
              <p:tags r:id="rId2"/>
            </p:custDataLst>
          </p:nvPr>
        </p:nvSpPr>
        <p:spPr>
          <a:xfrm>
            <a:off x="954405" y="3026410"/>
            <a:ext cx="1786255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lang="en-US" altLang="zh-CN" sz="9600" dirty="0">
              <a:solidFill>
                <a:srgbClr val="232558"/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23" name="îṣḷíḓe"/>
          <p:cNvSpPr txBox="1"/>
          <p:nvPr userDrawn="1">
            <p:custDataLst>
              <p:tags r:id="rId3"/>
            </p:custDataLst>
          </p:nvPr>
        </p:nvSpPr>
        <p:spPr>
          <a:xfrm>
            <a:off x="4868661" y="1569232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9" name="Picture 2" descr="TradeMark">
            <a:extLst>
              <a:ext uri="{FF2B5EF4-FFF2-40B4-BE49-F238E27FC236}">
                <a16:creationId xmlns:a16="http://schemas.microsoft.com/office/drawing/2014/main" id="{0CEEAB1F-BE7D-1E3E-FAAA-7C89237E7A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58" y="265531"/>
            <a:ext cx="2278062" cy="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6E7E663-206B-AF6C-0E63-243CCDE7ED4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644"/>
            <a:ext cx="3540031" cy="10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652145" y="997585"/>
            <a:ext cx="3587115" cy="5289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单击此处编辑母版标题样式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î$1îḋê"/>
          <p:cNvSpPr/>
          <p:nvPr userDrawn="1">
            <p:custDataLst>
              <p:tags r:id="rId2"/>
            </p:custDataLst>
          </p:nvPr>
        </p:nvSpPr>
        <p:spPr>
          <a:xfrm>
            <a:off x="652145" y="997584"/>
            <a:ext cx="2679837" cy="5289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652145" y="997586"/>
            <a:ext cx="2680140" cy="528954"/>
          </a:xfrm>
        </p:spPr>
        <p:txBody>
          <a:bodyPr anchor="ctr"/>
          <a:lstStyle>
            <a:lvl1pPr marL="0" indent="0" algn="ctr">
              <a:buFontTx/>
              <a:buNone/>
              <a:defRPr lang="zh-CN" altLang="en-US" sz="2000" b="1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单击此处编辑母版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接连接符 14"/>
          <p:cNvCxnSpPr/>
          <p:nvPr userDrawn="1">
            <p:custDataLst>
              <p:tags r:id="rId3"/>
            </p:custDataLst>
          </p:nvPr>
        </p:nvCxnSpPr>
        <p:spPr>
          <a:xfrm>
            <a:off x="652417" y="686301"/>
            <a:ext cx="2340000" cy="0"/>
          </a:xfrm>
          <a:prstGeom prst="line">
            <a:avLst/>
          </a:prstGeom>
          <a:ln w="38100">
            <a:solidFill>
              <a:srgbClr val="364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6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70984" y="179458"/>
            <a:ext cx="3027680" cy="478155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28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/>
              <a:t>单击此处添加标题</a:t>
            </a:r>
          </a:p>
        </p:txBody>
      </p:sp>
      <p:cxnSp>
        <p:nvCxnSpPr>
          <p:cNvPr id="21" name="直接连接符 20"/>
          <p:cNvCxnSpPr/>
          <p:nvPr userDrawn="1">
            <p:custDataLst>
              <p:tags r:id="rId5"/>
            </p:custDataLst>
          </p:nvPr>
        </p:nvCxnSpPr>
        <p:spPr>
          <a:xfrm flipV="1">
            <a:off x="695322" y="6641067"/>
            <a:ext cx="10849610" cy="127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3876CEFE-8A4B-87AA-5247-01840AA1605E}"/>
              </a:ext>
            </a:extLst>
          </p:cNvPr>
          <p:cNvCxnSpPr>
            <a:cxnSpLocks/>
          </p:cNvCxnSpPr>
          <p:nvPr userDrawn="1">
            <p:custDataLst>
              <p:tags r:id="rId6"/>
            </p:custDataLst>
          </p:nvPr>
        </p:nvCxnSpPr>
        <p:spPr>
          <a:xfrm flipV="1">
            <a:off x="652416" y="657613"/>
            <a:ext cx="5495162" cy="28688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TradeMark">
            <a:extLst>
              <a:ext uri="{FF2B5EF4-FFF2-40B4-BE49-F238E27FC236}">
                <a16:creationId xmlns:a16="http://schemas.microsoft.com/office/drawing/2014/main" id="{C371EA5B-AAF1-975F-2ED1-81ACE0F3BC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58" y="265531"/>
            <a:ext cx="2278062" cy="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89AFAD-3860-67A4-D104-A79BB97F6FF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644"/>
            <a:ext cx="3540031" cy="1032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ïṣliḑé"/>
          <p:cNvSpPr/>
          <p:nvPr userDrawn="1">
            <p:custDataLst>
              <p:tags r:id="rId1"/>
            </p:custDataLst>
          </p:nvPr>
        </p:nvSpPr>
        <p:spPr bwMode="auto">
          <a:xfrm>
            <a:off x="0" y="642938"/>
            <a:ext cx="4111625" cy="5822951"/>
          </a:xfrm>
          <a:custGeom>
            <a:avLst/>
            <a:gdLst>
              <a:gd name="connsiteX0" fmla="*/ 1340314 w 4111625"/>
              <a:gd name="connsiteY0" fmla="*/ 249119 h 5822951"/>
              <a:gd name="connsiteX1" fmla="*/ 1360734 w 4111625"/>
              <a:gd name="connsiteY1" fmla="*/ 250397 h 5822951"/>
              <a:gd name="connsiteX2" fmla="*/ 1350927 w 4111625"/>
              <a:gd name="connsiteY2" fmla="*/ 249783 h 5822951"/>
              <a:gd name="connsiteX3" fmla="*/ 1302697 w 4111625"/>
              <a:gd name="connsiteY3" fmla="*/ 246765 h 5822951"/>
              <a:gd name="connsiteX4" fmla="*/ 1327635 w 4111625"/>
              <a:gd name="connsiteY4" fmla="*/ 248326 h 5822951"/>
              <a:gd name="connsiteX5" fmla="*/ 1340314 w 4111625"/>
              <a:gd name="connsiteY5" fmla="*/ 249119 h 5822951"/>
              <a:gd name="connsiteX6" fmla="*/ 1315376 w 4111625"/>
              <a:gd name="connsiteY6" fmla="*/ 247559 h 5822951"/>
              <a:gd name="connsiteX7" fmla="*/ 1282278 w 4111625"/>
              <a:gd name="connsiteY7" fmla="*/ 245487 h 5822951"/>
              <a:gd name="connsiteX8" fmla="*/ 1292085 w 4111625"/>
              <a:gd name="connsiteY8" fmla="*/ 246101 h 5822951"/>
              <a:gd name="connsiteX9" fmla="*/ 1302697 w 4111625"/>
              <a:gd name="connsiteY9" fmla="*/ 246765 h 5822951"/>
              <a:gd name="connsiteX10" fmla="*/ 3616367 w 4111625"/>
              <a:gd name="connsiteY10" fmla="*/ 0 h 5822951"/>
              <a:gd name="connsiteX11" fmla="*/ 3616367 w 4111625"/>
              <a:gd name="connsiteY11" fmla="*/ 19639 h 5822951"/>
              <a:gd name="connsiteX12" fmla="*/ 3645788 w 4111625"/>
              <a:gd name="connsiteY12" fmla="*/ 4939198 h 5822951"/>
              <a:gd name="connsiteX13" fmla="*/ 3645788 w 4111625"/>
              <a:gd name="connsiteY13" fmla="*/ 4968657 h 5822951"/>
              <a:gd name="connsiteX14" fmla="*/ 3621270 w 4111625"/>
              <a:gd name="connsiteY14" fmla="*/ 4978476 h 5822951"/>
              <a:gd name="connsiteX15" fmla="*/ 3400611 w 4111625"/>
              <a:gd name="connsiteY15" fmla="*/ 5066851 h 5822951"/>
              <a:gd name="connsiteX16" fmla="*/ 3179951 w 4111625"/>
              <a:gd name="connsiteY16" fmla="*/ 5140497 h 5822951"/>
              <a:gd name="connsiteX17" fmla="*/ 3067169 w 4111625"/>
              <a:gd name="connsiteY17" fmla="*/ 5169956 h 5822951"/>
              <a:gd name="connsiteX18" fmla="*/ 2954388 w 4111625"/>
              <a:gd name="connsiteY18" fmla="*/ 5199414 h 5822951"/>
              <a:gd name="connsiteX19" fmla="*/ 2841606 w 4111625"/>
              <a:gd name="connsiteY19" fmla="*/ 5223963 h 5822951"/>
              <a:gd name="connsiteX20" fmla="*/ 2782764 w 4111625"/>
              <a:gd name="connsiteY20" fmla="*/ 5233783 h 5822951"/>
              <a:gd name="connsiteX21" fmla="*/ 2723921 w 4111625"/>
              <a:gd name="connsiteY21" fmla="*/ 5238692 h 5822951"/>
              <a:gd name="connsiteX22" fmla="*/ 2488551 w 4111625"/>
              <a:gd name="connsiteY22" fmla="*/ 5258331 h 5822951"/>
              <a:gd name="connsiteX23" fmla="*/ 2473840 w 4111625"/>
              <a:gd name="connsiteY23" fmla="*/ 5258331 h 5822951"/>
              <a:gd name="connsiteX24" fmla="*/ 2459129 w 4111625"/>
              <a:gd name="connsiteY24" fmla="*/ 5258331 h 5822951"/>
              <a:gd name="connsiteX25" fmla="*/ 2429708 w 4111625"/>
              <a:gd name="connsiteY25" fmla="*/ 5258331 h 5822951"/>
              <a:gd name="connsiteX26" fmla="*/ 2370865 w 4111625"/>
              <a:gd name="connsiteY26" fmla="*/ 5253421 h 5822951"/>
              <a:gd name="connsiteX27" fmla="*/ 2258084 w 4111625"/>
              <a:gd name="connsiteY27" fmla="*/ 5248512 h 5822951"/>
              <a:gd name="connsiteX28" fmla="*/ 2022714 w 4111625"/>
              <a:gd name="connsiteY28" fmla="*/ 5228873 h 5822951"/>
              <a:gd name="connsiteX29" fmla="*/ 1797150 w 4111625"/>
              <a:gd name="connsiteY29" fmla="*/ 5209234 h 5822951"/>
              <a:gd name="connsiteX30" fmla="*/ 1679465 w 4111625"/>
              <a:gd name="connsiteY30" fmla="*/ 5194505 h 5822951"/>
              <a:gd name="connsiteX31" fmla="*/ 1566684 w 4111625"/>
              <a:gd name="connsiteY31" fmla="*/ 5189595 h 5822951"/>
              <a:gd name="connsiteX32" fmla="*/ 1453902 w 4111625"/>
              <a:gd name="connsiteY32" fmla="*/ 5179775 h 5822951"/>
              <a:gd name="connsiteX33" fmla="*/ 1399963 w 4111625"/>
              <a:gd name="connsiteY33" fmla="*/ 5179775 h 5822951"/>
              <a:gd name="connsiteX34" fmla="*/ 1341120 w 4111625"/>
              <a:gd name="connsiteY34" fmla="*/ 5179775 h 5822951"/>
              <a:gd name="connsiteX35" fmla="*/ 1115557 w 4111625"/>
              <a:gd name="connsiteY35" fmla="*/ 5189595 h 5822951"/>
              <a:gd name="connsiteX36" fmla="*/ 1061618 w 4111625"/>
              <a:gd name="connsiteY36" fmla="*/ 5194505 h 5822951"/>
              <a:gd name="connsiteX37" fmla="*/ 1007679 w 4111625"/>
              <a:gd name="connsiteY37" fmla="*/ 5204324 h 5822951"/>
              <a:gd name="connsiteX38" fmla="*/ 953740 w 4111625"/>
              <a:gd name="connsiteY38" fmla="*/ 5214144 h 5822951"/>
              <a:gd name="connsiteX39" fmla="*/ 939029 w 4111625"/>
              <a:gd name="connsiteY39" fmla="*/ 5219053 h 5822951"/>
              <a:gd name="connsiteX40" fmla="*/ 934126 w 4111625"/>
              <a:gd name="connsiteY40" fmla="*/ 5219053 h 5822951"/>
              <a:gd name="connsiteX41" fmla="*/ 929222 w 4111625"/>
              <a:gd name="connsiteY41" fmla="*/ 5219053 h 5822951"/>
              <a:gd name="connsiteX42" fmla="*/ 899800 w 4111625"/>
              <a:gd name="connsiteY42" fmla="*/ 5228873 h 5822951"/>
              <a:gd name="connsiteX43" fmla="*/ 845862 w 4111625"/>
              <a:gd name="connsiteY43" fmla="*/ 5243602 h 5822951"/>
              <a:gd name="connsiteX44" fmla="*/ 791922 w 4111625"/>
              <a:gd name="connsiteY44" fmla="*/ 5258331 h 5822951"/>
              <a:gd name="connsiteX45" fmla="*/ 684044 w 4111625"/>
              <a:gd name="connsiteY45" fmla="*/ 5292699 h 5822951"/>
              <a:gd name="connsiteX46" fmla="*/ 512421 w 4111625"/>
              <a:gd name="connsiteY46" fmla="*/ 5361436 h 5822951"/>
              <a:gd name="connsiteX47" fmla="*/ 639912 w 4111625"/>
              <a:gd name="connsiteY47" fmla="*/ 5336887 h 5822951"/>
              <a:gd name="connsiteX48" fmla="*/ 708563 w 4111625"/>
              <a:gd name="connsiteY48" fmla="*/ 5327068 h 5822951"/>
              <a:gd name="connsiteX49" fmla="*/ 777212 w 4111625"/>
              <a:gd name="connsiteY49" fmla="*/ 5322158 h 5822951"/>
              <a:gd name="connsiteX50" fmla="*/ 806633 w 4111625"/>
              <a:gd name="connsiteY50" fmla="*/ 5322158 h 5822951"/>
              <a:gd name="connsiteX51" fmla="*/ 840958 w 4111625"/>
              <a:gd name="connsiteY51" fmla="*/ 5317248 h 5822951"/>
              <a:gd name="connsiteX52" fmla="*/ 909608 w 4111625"/>
              <a:gd name="connsiteY52" fmla="*/ 5317248 h 5822951"/>
              <a:gd name="connsiteX53" fmla="*/ 978258 w 4111625"/>
              <a:gd name="connsiteY53" fmla="*/ 5317248 h 5822951"/>
              <a:gd name="connsiteX54" fmla="*/ 1046907 w 4111625"/>
              <a:gd name="connsiteY54" fmla="*/ 5317248 h 5822951"/>
              <a:gd name="connsiteX55" fmla="*/ 1081232 w 4111625"/>
              <a:gd name="connsiteY55" fmla="*/ 5317248 h 5822951"/>
              <a:gd name="connsiteX56" fmla="*/ 1110653 w 4111625"/>
              <a:gd name="connsiteY56" fmla="*/ 5322158 h 5822951"/>
              <a:gd name="connsiteX57" fmla="*/ 1174400 w 4111625"/>
              <a:gd name="connsiteY57" fmla="*/ 5327068 h 5822951"/>
              <a:gd name="connsiteX58" fmla="*/ 1194014 w 4111625"/>
              <a:gd name="connsiteY58" fmla="*/ 5327068 h 5822951"/>
              <a:gd name="connsiteX59" fmla="*/ 1208724 w 4111625"/>
              <a:gd name="connsiteY59" fmla="*/ 5331977 h 5822951"/>
              <a:gd name="connsiteX60" fmla="*/ 1243049 w 4111625"/>
              <a:gd name="connsiteY60" fmla="*/ 5336887 h 5822951"/>
              <a:gd name="connsiteX61" fmla="*/ 1306795 w 4111625"/>
              <a:gd name="connsiteY61" fmla="*/ 5341797 h 5822951"/>
              <a:gd name="connsiteX62" fmla="*/ 1561780 w 4111625"/>
              <a:gd name="connsiteY62" fmla="*/ 5385984 h 5822951"/>
              <a:gd name="connsiteX63" fmla="*/ 1684369 w 4111625"/>
              <a:gd name="connsiteY63" fmla="*/ 5415443 h 5822951"/>
              <a:gd name="connsiteX64" fmla="*/ 1806957 w 4111625"/>
              <a:gd name="connsiteY64" fmla="*/ 5439992 h 5822951"/>
              <a:gd name="connsiteX65" fmla="*/ 2052135 w 4111625"/>
              <a:gd name="connsiteY65" fmla="*/ 5489089 h 5822951"/>
              <a:gd name="connsiteX66" fmla="*/ 2292409 w 4111625"/>
              <a:gd name="connsiteY66" fmla="*/ 5533277 h 5822951"/>
              <a:gd name="connsiteX67" fmla="*/ 2537586 w 4111625"/>
              <a:gd name="connsiteY67" fmla="*/ 5572555 h 5822951"/>
              <a:gd name="connsiteX68" fmla="*/ 2660175 w 4111625"/>
              <a:gd name="connsiteY68" fmla="*/ 5582374 h 5822951"/>
              <a:gd name="connsiteX69" fmla="*/ 2719017 w 4111625"/>
              <a:gd name="connsiteY69" fmla="*/ 5592193 h 5822951"/>
              <a:gd name="connsiteX70" fmla="*/ 2782764 w 4111625"/>
              <a:gd name="connsiteY70" fmla="*/ 5597103 h 5822951"/>
              <a:gd name="connsiteX71" fmla="*/ 2905352 w 4111625"/>
              <a:gd name="connsiteY71" fmla="*/ 5602013 h 5822951"/>
              <a:gd name="connsiteX72" fmla="*/ 3023037 w 4111625"/>
              <a:gd name="connsiteY72" fmla="*/ 5606923 h 5822951"/>
              <a:gd name="connsiteX73" fmla="*/ 3268215 w 4111625"/>
              <a:gd name="connsiteY73" fmla="*/ 5606923 h 5822951"/>
              <a:gd name="connsiteX74" fmla="*/ 3390804 w 4111625"/>
              <a:gd name="connsiteY74" fmla="*/ 5597103 h 5822951"/>
              <a:gd name="connsiteX75" fmla="*/ 3513392 w 4111625"/>
              <a:gd name="connsiteY75" fmla="*/ 5592193 h 5822951"/>
              <a:gd name="connsiteX76" fmla="*/ 3758570 w 4111625"/>
              <a:gd name="connsiteY76" fmla="*/ 5562735 h 5822951"/>
              <a:gd name="connsiteX77" fmla="*/ 3935098 w 4111625"/>
              <a:gd name="connsiteY77" fmla="*/ 5533277 h 5822951"/>
              <a:gd name="connsiteX78" fmla="*/ 4018458 w 4111625"/>
              <a:gd name="connsiteY78" fmla="*/ 780649 h 5822951"/>
              <a:gd name="connsiteX79" fmla="*/ 4106722 w 4111625"/>
              <a:gd name="connsiteY79" fmla="*/ 5606923 h 5822951"/>
              <a:gd name="connsiteX80" fmla="*/ 4111625 w 4111625"/>
              <a:gd name="connsiteY80" fmla="*/ 5680569 h 5822951"/>
              <a:gd name="connsiteX81" fmla="*/ 4038072 w 4111625"/>
              <a:gd name="connsiteY81" fmla="*/ 5695298 h 5822951"/>
              <a:gd name="connsiteX82" fmla="*/ 3787991 w 4111625"/>
              <a:gd name="connsiteY82" fmla="*/ 5744395 h 5822951"/>
              <a:gd name="connsiteX83" fmla="*/ 3537910 w 4111625"/>
              <a:gd name="connsiteY83" fmla="*/ 5783673 h 5822951"/>
              <a:gd name="connsiteX84" fmla="*/ 3410418 w 4111625"/>
              <a:gd name="connsiteY84" fmla="*/ 5798403 h 5822951"/>
              <a:gd name="connsiteX85" fmla="*/ 3282926 w 4111625"/>
              <a:gd name="connsiteY85" fmla="*/ 5808222 h 5822951"/>
              <a:gd name="connsiteX86" fmla="*/ 3023037 w 4111625"/>
              <a:gd name="connsiteY86" fmla="*/ 5818042 h 5822951"/>
              <a:gd name="connsiteX87" fmla="*/ 2895545 w 4111625"/>
              <a:gd name="connsiteY87" fmla="*/ 5818042 h 5822951"/>
              <a:gd name="connsiteX88" fmla="*/ 2768053 w 4111625"/>
              <a:gd name="connsiteY88" fmla="*/ 5818042 h 5822951"/>
              <a:gd name="connsiteX89" fmla="*/ 2704307 w 4111625"/>
              <a:gd name="connsiteY89" fmla="*/ 5813132 h 5822951"/>
              <a:gd name="connsiteX90" fmla="*/ 2640561 w 4111625"/>
              <a:gd name="connsiteY90" fmla="*/ 5808222 h 5822951"/>
              <a:gd name="connsiteX91" fmla="*/ 2513068 w 4111625"/>
              <a:gd name="connsiteY91" fmla="*/ 5798403 h 5822951"/>
              <a:gd name="connsiteX92" fmla="*/ 2258084 w 4111625"/>
              <a:gd name="connsiteY92" fmla="*/ 5773854 h 5822951"/>
              <a:gd name="connsiteX93" fmla="*/ 2008002 w 4111625"/>
              <a:gd name="connsiteY93" fmla="*/ 5734576 h 5822951"/>
              <a:gd name="connsiteX94" fmla="*/ 1757922 w 4111625"/>
              <a:gd name="connsiteY94" fmla="*/ 5690388 h 5822951"/>
              <a:gd name="connsiteX95" fmla="*/ 1635333 w 4111625"/>
              <a:gd name="connsiteY95" fmla="*/ 5670749 h 5822951"/>
              <a:gd name="connsiteX96" fmla="*/ 1512744 w 4111625"/>
              <a:gd name="connsiteY96" fmla="*/ 5651110 h 5822951"/>
              <a:gd name="connsiteX97" fmla="*/ 1272471 w 4111625"/>
              <a:gd name="connsiteY97" fmla="*/ 5616742 h 5822951"/>
              <a:gd name="connsiteX98" fmla="*/ 1213628 w 4111625"/>
              <a:gd name="connsiteY98" fmla="*/ 5611832 h 5822951"/>
              <a:gd name="connsiteX99" fmla="*/ 1184207 w 4111625"/>
              <a:gd name="connsiteY99" fmla="*/ 5606923 h 5822951"/>
              <a:gd name="connsiteX100" fmla="*/ 1169496 w 4111625"/>
              <a:gd name="connsiteY100" fmla="*/ 5606923 h 5822951"/>
              <a:gd name="connsiteX101" fmla="*/ 1164593 w 4111625"/>
              <a:gd name="connsiteY101" fmla="*/ 5606923 h 5822951"/>
              <a:gd name="connsiteX102" fmla="*/ 1154785 w 4111625"/>
              <a:gd name="connsiteY102" fmla="*/ 5606923 h 5822951"/>
              <a:gd name="connsiteX103" fmla="*/ 1095943 w 4111625"/>
              <a:gd name="connsiteY103" fmla="*/ 5602013 h 5822951"/>
              <a:gd name="connsiteX104" fmla="*/ 1061618 w 4111625"/>
              <a:gd name="connsiteY104" fmla="*/ 5602013 h 5822951"/>
              <a:gd name="connsiteX105" fmla="*/ 1032197 w 4111625"/>
              <a:gd name="connsiteY105" fmla="*/ 5602013 h 5822951"/>
              <a:gd name="connsiteX106" fmla="*/ 978258 w 4111625"/>
              <a:gd name="connsiteY106" fmla="*/ 5602013 h 5822951"/>
              <a:gd name="connsiteX107" fmla="*/ 919415 w 4111625"/>
              <a:gd name="connsiteY107" fmla="*/ 5606923 h 5822951"/>
              <a:gd name="connsiteX108" fmla="*/ 860573 w 4111625"/>
              <a:gd name="connsiteY108" fmla="*/ 5611832 h 5822951"/>
              <a:gd name="connsiteX109" fmla="*/ 831151 w 4111625"/>
              <a:gd name="connsiteY109" fmla="*/ 5611832 h 5822951"/>
              <a:gd name="connsiteX110" fmla="*/ 801730 w 4111625"/>
              <a:gd name="connsiteY110" fmla="*/ 5616742 h 5822951"/>
              <a:gd name="connsiteX111" fmla="*/ 747790 w 4111625"/>
              <a:gd name="connsiteY111" fmla="*/ 5621652 h 5822951"/>
              <a:gd name="connsiteX112" fmla="*/ 688948 w 4111625"/>
              <a:gd name="connsiteY112" fmla="*/ 5631471 h 5822951"/>
              <a:gd name="connsiteX113" fmla="*/ 576167 w 4111625"/>
              <a:gd name="connsiteY113" fmla="*/ 5656020 h 5822951"/>
              <a:gd name="connsiteX114" fmla="*/ 355507 w 4111625"/>
              <a:gd name="connsiteY114" fmla="*/ 5724756 h 5822951"/>
              <a:gd name="connsiteX115" fmla="*/ 306471 w 4111625"/>
              <a:gd name="connsiteY115" fmla="*/ 5749305 h 5822951"/>
              <a:gd name="connsiteX116" fmla="*/ 257436 w 4111625"/>
              <a:gd name="connsiteY116" fmla="*/ 5773854 h 5822951"/>
              <a:gd name="connsiteX117" fmla="*/ 208401 w 4111625"/>
              <a:gd name="connsiteY117" fmla="*/ 5798403 h 5822951"/>
              <a:gd name="connsiteX118" fmla="*/ 183882 w 4111625"/>
              <a:gd name="connsiteY118" fmla="*/ 5813132 h 5822951"/>
              <a:gd name="connsiteX119" fmla="*/ 174076 w 4111625"/>
              <a:gd name="connsiteY119" fmla="*/ 5818042 h 5822951"/>
              <a:gd name="connsiteX120" fmla="*/ 169172 w 4111625"/>
              <a:gd name="connsiteY120" fmla="*/ 5822951 h 5822951"/>
              <a:gd name="connsiteX121" fmla="*/ 26433 w 4111625"/>
              <a:gd name="connsiteY121" fmla="*/ 5822951 h 5822951"/>
              <a:gd name="connsiteX122" fmla="*/ 0 w 4111625"/>
              <a:gd name="connsiteY122" fmla="*/ 5822951 h 5822951"/>
              <a:gd name="connsiteX123" fmla="*/ 0 w 4111625"/>
              <a:gd name="connsiteY123" fmla="*/ 710368 h 5822951"/>
              <a:gd name="connsiteX124" fmla="*/ 2451 w 4111625"/>
              <a:gd name="connsiteY124" fmla="*/ 520433 h 5822951"/>
              <a:gd name="connsiteX125" fmla="*/ 61294 w 4111625"/>
              <a:gd name="connsiteY125" fmla="*/ 5459631 h 5822951"/>
              <a:gd name="connsiteX126" fmla="*/ 110329 w 4111625"/>
              <a:gd name="connsiteY126" fmla="*/ 5425262 h 5822951"/>
              <a:gd name="connsiteX127" fmla="*/ 164269 w 4111625"/>
              <a:gd name="connsiteY127" fmla="*/ 5395804 h 5822951"/>
              <a:gd name="connsiteX128" fmla="*/ 213304 w 4111625"/>
              <a:gd name="connsiteY128" fmla="*/ 5366345 h 5822951"/>
              <a:gd name="connsiteX129" fmla="*/ 424157 w 4111625"/>
              <a:gd name="connsiteY129" fmla="*/ 5263241 h 5822951"/>
              <a:gd name="connsiteX130" fmla="*/ 644816 w 4111625"/>
              <a:gd name="connsiteY130" fmla="*/ 5179775 h 5822951"/>
              <a:gd name="connsiteX131" fmla="*/ 757598 w 4111625"/>
              <a:gd name="connsiteY131" fmla="*/ 5145407 h 5822951"/>
              <a:gd name="connsiteX132" fmla="*/ 816441 w 4111625"/>
              <a:gd name="connsiteY132" fmla="*/ 5125768 h 5822951"/>
              <a:gd name="connsiteX133" fmla="*/ 870379 w 4111625"/>
              <a:gd name="connsiteY133" fmla="*/ 5115949 h 5822951"/>
              <a:gd name="connsiteX134" fmla="*/ 899800 w 4111625"/>
              <a:gd name="connsiteY134" fmla="*/ 5106129 h 5822951"/>
              <a:gd name="connsiteX135" fmla="*/ 904704 w 4111625"/>
              <a:gd name="connsiteY135" fmla="*/ 5106129 h 5822951"/>
              <a:gd name="connsiteX136" fmla="*/ 909608 w 4111625"/>
              <a:gd name="connsiteY136" fmla="*/ 5106129 h 5822951"/>
              <a:gd name="connsiteX137" fmla="*/ 914511 w 4111625"/>
              <a:gd name="connsiteY137" fmla="*/ 5101220 h 5822951"/>
              <a:gd name="connsiteX138" fmla="*/ 929222 w 4111625"/>
              <a:gd name="connsiteY138" fmla="*/ 5101220 h 5822951"/>
              <a:gd name="connsiteX139" fmla="*/ 988065 w 4111625"/>
              <a:gd name="connsiteY139" fmla="*/ 5091400 h 5822951"/>
              <a:gd name="connsiteX140" fmla="*/ 1046907 w 4111625"/>
              <a:gd name="connsiteY140" fmla="*/ 5081581 h 5822951"/>
              <a:gd name="connsiteX141" fmla="*/ 1105750 w 4111625"/>
              <a:gd name="connsiteY141" fmla="*/ 5076671 h 5822951"/>
              <a:gd name="connsiteX142" fmla="*/ 1341120 w 4111625"/>
              <a:gd name="connsiteY142" fmla="*/ 5066851 h 5822951"/>
              <a:gd name="connsiteX143" fmla="*/ 1399963 w 4111625"/>
              <a:gd name="connsiteY143" fmla="*/ 5066851 h 5822951"/>
              <a:gd name="connsiteX144" fmla="*/ 1458805 w 4111625"/>
              <a:gd name="connsiteY144" fmla="*/ 5071761 h 5822951"/>
              <a:gd name="connsiteX145" fmla="*/ 1576491 w 4111625"/>
              <a:gd name="connsiteY145" fmla="*/ 5076671 h 5822951"/>
              <a:gd name="connsiteX146" fmla="*/ 1694176 w 4111625"/>
              <a:gd name="connsiteY146" fmla="*/ 5086490 h 5822951"/>
              <a:gd name="connsiteX147" fmla="*/ 1806957 w 4111625"/>
              <a:gd name="connsiteY147" fmla="*/ 5101220 h 5822951"/>
              <a:gd name="connsiteX148" fmla="*/ 2037424 w 4111625"/>
              <a:gd name="connsiteY148" fmla="*/ 5125768 h 5822951"/>
              <a:gd name="connsiteX149" fmla="*/ 2262987 w 4111625"/>
              <a:gd name="connsiteY149" fmla="*/ 5145407 h 5822951"/>
              <a:gd name="connsiteX150" fmla="*/ 2375769 w 4111625"/>
              <a:gd name="connsiteY150" fmla="*/ 5155227 h 5822951"/>
              <a:gd name="connsiteX151" fmla="*/ 2434612 w 4111625"/>
              <a:gd name="connsiteY151" fmla="*/ 5155227 h 5822951"/>
              <a:gd name="connsiteX152" fmla="*/ 2464033 w 4111625"/>
              <a:gd name="connsiteY152" fmla="*/ 5160136 h 5822951"/>
              <a:gd name="connsiteX153" fmla="*/ 2478744 w 4111625"/>
              <a:gd name="connsiteY153" fmla="*/ 5160136 h 5822951"/>
              <a:gd name="connsiteX154" fmla="*/ 2488551 w 4111625"/>
              <a:gd name="connsiteY154" fmla="*/ 5160136 h 5822951"/>
              <a:gd name="connsiteX155" fmla="*/ 2714114 w 4111625"/>
              <a:gd name="connsiteY155" fmla="*/ 5145407 h 5822951"/>
              <a:gd name="connsiteX156" fmla="*/ 2768053 w 4111625"/>
              <a:gd name="connsiteY156" fmla="*/ 5135588 h 5822951"/>
              <a:gd name="connsiteX157" fmla="*/ 2826896 w 4111625"/>
              <a:gd name="connsiteY157" fmla="*/ 5130678 h 5822951"/>
              <a:gd name="connsiteX158" fmla="*/ 2934774 w 4111625"/>
              <a:gd name="connsiteY158" fmla="*/ 5106129 h 5822951"/>
              <a:gd name="connsiteX159" fmla="*/ 3047555 w 4111625"/>
              <a:gd name="connsiteY159" fmla="*/ 5081581 h 5822951"/>
              <a:gd name="connsiteX160" fmla="*/ 3155433 w 4111625"/>
              <a:gd name="connsiteY160" fmla="*/ 5052122 h 5822951"/>
              <a:gd name="connsiteX161" fmla="*/ 3371189 w 4111625"/>
              <a:gd name="connsiteY161" fmla="*/ 4983386 h 5822951"/>
              <a:gd name="connsiteX162" fmla="*/ 3557524 w 4111625"/>
              <a:gd name="connsiteY162" fmla="*/ 4909740 h 5822951"/>
              <a:gd name="connsiteX163" fmla="*/ 3586946 w 4111625"/>
              <a:gd name="connsiteY163" fmla="*/ 39278 h 5822951"/>
              <a:gd name="connsiteX164" fmla="*/ 3454550 w 4111625"/>
              <a:gd name="connsiteY164" fmla="*/ 78556 h 5822951"/>
              <a:gd name="connsiteX165" fmla="*/ 3380997 w 4111625"/>
              <a:gd name="connsiteY165" fmla="*/ 98195 h 5822951"/>
              <a:gd name="connsiteX166" fmla="*/ 3302540 w 4111625"/>
              <a:gd name="connsiteY166" fmla="*/ 117834 h 5822951"/>
              <a:gd name="connsiteX167" fmla="*/ 3228987 w 4111625"/>
              <a:gd name="connsiteY167" fmla="*/ 132563 h 5822951"/>
              <a:gd name="connsiteX168" fmla="*/ 3189758 w 4111625"/>
              <a:gd name="connsiteY168" fmla="*/ 142383 h 5822951"/>
              <a:gd name="connsiteX169" fmla="*/ 3150530 w 4111625"/>
              <a:gd name="connsiteY169" fmla="*/ 147292 h 5822951"/>
              <a:gd name="connsiteX170" fmla="*/ 2998520 w 4111625"/>
              <a:gd name="connsiteY170" fmla="*/ 176751 h 5822951"/>
              <a:gd name="connsiteX171" fmla="*/ 2920063 w 4111625"/>
              <a:gd name="connsiteY171" fmla="*/ 191480 h 5822951"/>
              <a:gd name="connsiteX172" fmla="*/ 2841606 w 4111625"/>
              <a:gd name="connsiteY172" fmla="*/ 201300 h 5822951"/>
              <a:gd name="connsiteX173" fmla="*/ 2768053 w 4111625"/>
              <a:gd name="connsiteY173" fmla="*/ 211119 h 5822951"/>
              <a:gd name="connsiteX174" fmla="*/ 2689596 w 4111625"/>
              <a:gd name="connsiteY174" fmla="*/ 220939 h 5822951"/>
              <a:gd name="connsiteX175" fmla="*/ 2532683 w 4111625"/>
              <a:gd name="connsiteY175" fmla="*/ 235668 h 5822951"/>
              <a:gd name="connsiteX176" fmla="*/ 2375769 w 4111625"/>
              <a:gd name="connsiteY176" fmla="*/ 250397 h 5822951"/>
              <a:gd name="connsiteX177" fmla="*/ 2297312 w 4111625"/>
              <a:gd name="connsiteY177" fmla="*/ 255307 h 5822951"/>
              <a:gd name="connsiteX178" fmla="*/ 2218855 w 4111625"/>
              <a:gd name="connsiteY178" fmla="*/ 260216 h 5822951"/>
              <a:gd name="connsiteX179" fmla="*/ 2140399 w 4111625"/>
              <a:gd name="connsiteY179" fmla="*/ 260216 h 5822951"/>
              <a:gd name="connsiteX180" fmla="*/ 2066845 w 4111625"/>
              <a:gd name="connsiteY180" fmla="*/ 265126 h 5822951"/>
              <a:gd name="connsiteX181" fmla="*/ 1909932 w 4111625"/>
              <a:gd name="connsiteY181" fmla="*/ 265126 h 5822951"/>
              <a:gd name="connsiteX182" fmla="*/ 1753018 w 4111625"/>
              <a:gd name="connsiteY182" fmla="*/ 265126 h 5822951"/>
              <a:gd name="connsiteX183" fmla="*/ 1596105 w 4111625"/>
              <a:gd name="connsiteY183" fmla="*/ 260216 h 5822951"/>
              <a:gd name="connsiteX184" fmla="*/ 1439191 w 4111625"/>
              <a:gd name="connsiteY184" fmla="*/ 255307 h 5822951"/>
              <a:gd name="connsiteX185" fmla="*/ 1360734 w 4111625"/>
              <a:gd name="connsiteY185" fmla="*/ 250397 h 5822951"/>
              <a:gd name="connsiteX186" fmla="*/ 1439191 w 4111625"/>
              <a:gd name="connsiteY186" fmla="*/ 250397 h 5822951"/>
              <a:gd name="connsiteX187" fmla="*/ 1596105 w 4111625"/>
              <a:gd name="connsiteY187" fmla="*/ 255307 h 5822951"/>
              <a:gd name="connsiteX188" fmla="*/ 1753018 w 4111625"/>
              <a:gd name="connsiteY188" fmla="*/ 260216 h 5822951"/>
              <a:gd name="connsiteX189" fmla="*/ 1909932 w 4111625"/>
              <a:gd name="connsiteY189" fmla="*/ 255307 h 5822951"/>
              <a:gd name="connsiteX190" fmla="*/ 2061942 w 4111625"/>
              <a:gd name="connsiteY190" fmla="*/ 250397 h 5822951"/>
              <a:gd name="connsiteX191" fmla="*/ 2140399 w 4111625"/>
              <a:gd name="connsiteY191" fmla="*/ 250397 h 5822951"/>
              <a:gd name="connsiteX192" fmla="*/ 2218855 w 4111625"/>
              <a:gd name="connsiteY192" fmla="*/ 245487 h 5822951"/>
              <a:gd name="connsiteX193" fmla="*/ 2297312 w 4111625"/>
              <a:gd name="connsiteY193" fmla="*/ 240577 h 5822951"/>
              <a:gd name="connsiteX194" fmla="*/ 2375769 w 4111625"/>
              <a:gd name="connsiteY194" fmla="*/ 235668 h 5822951"/>
              <a:gd name="connsiteX195" fmla="*/ 2532683 w 4111625"/>
              <a:gd name="connsiteY195" fmla="*/ 220939 h 5822951"/>
              <a:gd name="connsiteX196" fmla="*/ 2684693 w 4111625"/>
              <a:gd name="connsiteY196" fmla="*/ 201300 h 5822951"/>
              <a:gd name="connsiteX197" fmla="*/ 2763149 w 4111625"/>
              <a:gd name="connsiteY197" fmla="*/ 191480 h 5822951"/>
              <a:gd name="connsiteX198" fmla="*/ 2841606 w 4111625"/>
              <a:gd name="connsiteY198" fmla="*/ 181661 h 5822951"/>
              <a:gd name="connsiteX199" fmla="*/ 2915159 w 4111625"/>
              <a:gd name="connsiteY199" fmla="*/ 171841 h 5822951"/>
              <a:gd name="connsiteX200" fmla="*/ 2993616 w 4111625"/>
              <a:gd name="connsiteY200" fmla="*/ 157112 h 5822951"/>
              <a:gd name="connsiteX201" fmla="*/ 3145626 w 4111625"/>
              <a:gd name="connsiteY201" fmla="*/ 127654 h 5822951"/>
              <a:gd name="connsiteX202" fmla="*/ 3184855 w 4111625"/>
              <a:gd name="connsiteY202" fmla="*/ 117834 h 5822951"/>
              <a:gd name="connsiteX203" fmla="*/ 3224083 w 4111625"/>
              <a:gd name="connsiteY203" fmla="*/ 108014 h 5822951"/>
              <a:gd name="connsiteX204" fmla="*/ 3297636 w 4111625"/>
              <a:gd name="connsiteY204" fmla="*/ 93285 h 5822951"/>
              <a:gd name="connsiteX205" fmla="*/ 3376093 w 4111625"/>
              <a:gd name="connsiteY205" fmla="*/ 73646 h 5822951"/>
              <a:gd name="connsiteX206" fmla="*/ 3449646 w 4111625"/>
              <a:gd name="connsiteY206" fmla="*/ 49098 h 5822951"/>
              <a:gd name="connsiteX207" fmla="*/ 3596753 w 4111625"/>
              <a:gd name="connsiteY207" fmla="*/ 4910 h 5822951"/>
              <a:gd name="connsiteX208" fmla="*/ 3616367 w 4111625"/>
              <a:gd name="connsiteY208" fmla="*/ 0 h 582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4111625" h="5822951">
                <a:moveTo>
                  <a:pt x="1340314" y="249119"/>
                </a:moveTo>
                <a:lnTo>
                  <a:pt x="1360734" y="250397"/>
                </a:lnTo>
                <a:cubicBezTo>
                  <a:pt x="1360734" y="250397"/>
                  <a:pt x="1360734" y="250397"/>
                  <a:pt x="1350927" y="249783"/>
                </a:cubicBezTo>
                <a:close/>
                <a:moveTo>
                  <a:pt x="1302697" y="246765"/>
                </a:moveTo>
                <a:lnTo>
                  <a:pt x="1327635" y="248326"/>
                </a:lnTo>
                <a:lnTo>
                  <a:pt x="1340314" y="249119"/>
                </a:lnTo>
                <a:lnTo>
                  <a:pt x="1315376" y="247559"/>
                </a:lnTo>
                <a:close/>
                <a:moveTo>
                  <a:pt x="1282278" y="245487"/>
                </a:moveTo>
                <a:cubicBezTo>
                  <a:pt x="1282278" y="245487"/>
                  <a:pt x="1282278" y="245487"/>
                  <a:pt x="1292085" y="246101"/>
                </a:cubicBezTo>
                <a:lnTo>
                  <a:pt x="1302697" y="246765"/>
                </a:lnTo>
                <a:close/>
                <a:moveTo>
                  <a:pt x="3616367" y="0"/>
                </a:moveTo>
                <a:cubicBezTo>
                  <a:pt x="3616367" y="0"/>
                  <a:pt x="3616367" y="0"/>
                  <a:pt x="3616367" y="19639"/>
                </a:cubicBezTo>
                <a:cubicBezTo>
                  <a:pt x="3616367" y="19639"/>
                  <a:pt x="3616367" y="19639"/>
                  <a:pt x="3645788" y="4939198"/>
                </a:cubicBezTo>
                <a:cubicBezTo>
                  <a:pt x="3645788" y="4939198"/>
                  <a:pt x="3645788" y="4939198"/>
                  <a:pt x="3645788" y="4968657"/>
                </a:cubicBezTo>
                <a:cubicBezTo>
                  <a:pt x="3645788" y="4968657"/>
                  <a:pt x="3645788" y="4968657"/>
                  <a:pt x="3621270" y="4978476"/>
                </a:cubicBezTo>
                <a:cubicBezTo>
                  <a:pt x="3547717" y="5012844"/>
                  <a:pt x="3474164" y="5037393"/>
                  <a:pt x="3400611" y="5066851"/>
                </a:cubicBezTo>
                <a:cubicBezTo>
                  <a:pt x="3331961" y="5091400"/>
                  <a:pt x="3258408" y="5115949"/>
                  <a:pt x="3179951" y="5140497"/>
                </a:cubicBezTo>
                <a:cubicBezTo>
                  <a:pt x="3145626" y="5150317"/>
                  <a:pt x="3106398" y="5160136"/>
                  <a:pt x="3067169" y="5169956"/>
                </a:cubicBezTo>
                <a:cubicBezTo>
                  <a:pt x="3032845" y="5179775"/>
                  <a:pt x="2993616" y="5189595"/>
                  <a:pt x="2954388" y="5199414"/>
                </a:cubicBezTo>
                <a:cubicBezTo>
                  <a:pt x="2920063" y="5209234"/>
                  <a:pt x="2880835" y="5214144"/>
                  <a:pt x="2841606" y="5223963"/>
                </a:cubicBezTo>
                <a:cubicBezTo>
                  <a:pt x="2841606" y="5223963"/>
                  <a:pt x="2841606" y="5223963"/>
                  <a:pt x="2782764" y="5233783"/>
                </a:cubicBezTo>
                <a:cubicBezTo>
                  <a:pt x="2782764" y="5233783"/>
                  <a:pt x="2782764" y="5233783"/>
                  <a:pt x="2723921" y="5238692"/>
                </a:cubicBezTo>
                <a:cubicBezTo>
                  <a:pt x="2645464" y="5253421"/>
                  <a:pt x="2567007" y="5258331"/>
                  <a:pt x="2488551" y="5258331"/>
                </a:cubicBezTo>
                <a:cubicBezTo>
                  <a:pt x="2483647" y="5258331"/>
                  <a:pt x="2478744" y="5258331"/>
                  <a:pt x="2473840" y="5258331"/>
                </a:cubicBezTo>
                <a:cubicBezTo>
                  <a:pt x="2473840" y="5258331"/>
                  <a:pt x="2473840" y="5258331"/>
                  <a:pt x="2459129" y="5258331"/>
                </a:cubicBezTo>
                <a:cubicBezTo>
                  <a:pt x="2459129" y="5258331"/>
                  <a:pt x="2459129" y="5258331"/>
                  <a:pt x="2429708" y="5258331"/>
                </a:cubicBezTo>
                <a:cubicBezTo>
                  <a:pt x="2410094" y="5258331"/>
                  <a:pt x="2390480" y="5258331"/>
                  <a:pt x="2370865" y="5253421"/>
                </a:cubicBezTo>
                <a:cubicBezTo>
                  <a:pt x="2336541" y="5253421"/>
                  <a:pt x="2292409" y="5253421"/>
                  <a:pt x="2258084" y="5248512"/>
                </a:cubicBezTo>
                <a:cubicBezTo>
                  <a:pt x="2179627" y="5243602"/>
                  <a:pt x="2101170" y="5238692"/>
                  <a:pt x="2022714" y="5228873"/>
                </a:cubicBezTo>
                <a:cubicBezTo>
                  <a:pt x="2022714" y="5228873"/>
                  <a:pt x="2022714" y="5228873"/>
                  <a:pt x="1797150" y="5209234"/>
                </a:cubicBezTo>
                <a:cubicBezTo>
                  <a:pt x="1797150" y="5209234"/>
                  <a:pt x="1797150" y="5209234"/>
                  <a:pt x="1679465" y="5194505"/>
                </a:cubicBezTo>
                <a:cubicBezTo>
                  <a:pt x="1645140" y="5194505"/>
                  <a:pt x="1605912" y="5189595"/>
                  <a:pt x="1566684" y="5189595"/>
                </a:cubicBezTo>
                <a:cubicBezTo>
                  <a:pt x="1532359" y="5184685"/>
                  <a:pt x="1493130" y="5184685"/>
                  <a:pt x="1453902" y="5179775"/>
                </a:cubicBezTo>
                <a:cubicBezTo>
                  <a:pt x="1453902" y="5179775"/>
                  <a:pt x="1453902" y="5179775"/>
                  <a:pt x="1399963" y="5179775"/>
                </a:cubicBezTo>
                <a:cubicBezTo>
                  <a:pt x="1399963" y="5179775"/>
                  <a:pt x="1399963" y="5179775"/>
                  <a:pt x="1341120" y="5179775"/>
                </a:cubicBezTo>
                <a:cubicBezTo>
                  <a:pt x="1267567" y="5179775"/>
                  <a:pt x="1194014" y="5184685"/>
                  <a:pt x="1115557" y="5189595"/>
                </a:cubicBezTo>
                <a:cubicBezTo>
                  <a:pt x="1100846" y="5189595"/>
                  <a:pt x="1081232" y="5194505"/>
                  <a:pt x="1061618" y="5194505"/>
                </a:cubicBezTo>
                <a:cubicBezTo>
                  <a:pt x="1042004" y="5199414"/>
                  <a:pt x="1027293" y="5199414"/>
                  <a:pt x="1007679" y="5204324"/>
                </a:cubicBezTo>
                <a:cubicBezTo>
                  <a:pt x="1007679" y="5204324"/>
                  <a:pt x="1007679" y="5204324"/>
                  <a:pt x="953740" y="5214144"/>
                </a:cubicBezTo>
                <a:cubicBezTo>
                  <a:pt x="953740" y="5214144"/>
                  <a:pt x="953740" y="5214144"/>
                  <a:pt x="939029" y="5219053"/>
                </a:cubicBezTo>
                <a:cubicBezTo>
                  <a:pt x="939029" y="5219053"/>
                  <a:pt x="939029" y="5219053"/>
                  <a:pt x="934126" y="5219053"/>
                </a:cubicBezTo>
                <a:cubicBezTo>
                  <a:pt x="934126" y="5219053"/>
                  <a:pt x="934126" y="5219053"/>
                  <a:pt x="929222" y="5219053"/>
                </a:cubicBezTo>
                <a:cubicBezTo>
                  <a:pt x="929222" y="5219053"/>
                  <a:pt x="929222" y="5219053"/>
                  <a:pt x="899800" y="5228873"/>
                </a:cubicBezTo>
                <a:cubicBezTo>
                  <a:pt x="899800" y="5228873"/>
                  <a:pt x="899800" y="5228873"/>
                  <a:pt x="845862" y="5243602"/>
                </a:cubicBezTo>
                <a:cubicBezTo>
                  <a:pt x="845862" y="5243602"/>
                  <a:pt x="845862" y="5243602"/>
                  <a:pt x="791922" y="5258331"/>
                </a:cubicBezTo>
                <a:cubicBezTo>
                  <a:pt x="757598" y="5268151"/>
                  <a:pt x="718369" y="5282880"/>
                  <a:pt x="684044" y="5292699"/>
                </a:cubicBezTo>
                <a:cubicBezTo>
                  <a:pt x="625202" y="5312338"/>
                  <a:pt x="571263" y="5336887"/>
                  <a:pt x="512421" y="5361436"/>
                </a:cubicBezTo>
                <a:cubicBezTo>
                  <a:pt x="556553" y="5351616"/>
                  <a:pt x="600684" y="5341797"/>
                  <a:pt x="639912" y="5336887"/>
                </a:cubicBezTo>
                <a:cubicBezTo>
                  <a:pt x="664431" y="5336887"/>
                  <a:pt x="684044" y="5331977"/>
                  <a:pt x="708563" y="5327068"/>
                </a:cubicBezTo>
                <a:cubicBezTo>
                  <a:pt x="708563" y="5327068"/>
                  <a:pt x="708563" y="5327068"/>
                  <a:pt x="777212" y="5322158"/>
                </a:cubicBezTo>
                <a:cubicBezTo>
                  <a:pt x="777212" y="5322158"/>
                  <a:pt x="777212" y="5322158"/>
                  <a:pt x="806633" y="5322158"/>
                </a:cubicBezTo>
                <a:cubicBezTo>
                  <a:pt x="806633" y="5322158"/>
                  <a:pt x="806633" y="5322158"/>
                  <a:pt x="840958" y="5317248"/>
                </a:cubicBezTo>
                <a:cubicBezTo>
                  <a:pt x="840958" y="5317248"/>
                  <a:pt x="840958" y="5317248"/>
                  <a:pt x="909608" y="5317248"/>
                </a:cubicBezTo>
                <a:cubicBezTo>
                  <a:pt x="929222" y="5317248"/>
                  <a:pt x="953740" y="5317248"/>
                  <a:pt x="978258" y="5317248"/>
                </a:cubicBezTo>
                <a:cubicBezTo>
                  <a:pt x="978258" y="5317248"/>
                  <a:pt x="978258" y="5317248"/>
                  <a:pt x="1046907" y="5317248"/>
                </a:cubicBezTo>
                <a:cubicBezTo>
                  <a:pt x="1056714" y="5317248"/>
                  <a:pt x="1066522" y="5317248"/>
                  <a:pt x="1081232" y="5317248"/>
                </a:cubicBezTo>
                <a:cubicBezTo>
                  <a:pt x="1081232" y="5317248"/>
                  <a:pt x="1081232" y="5317248"/>
                  <a:pt x="1110653" y="5322158"/>
                </a:cubicBezTo>
                <a:cubicBezTo>
                  <a:pt x="1110653" y="5322158"/>
                  <a:pt x="1110653" y="5322158"/>
                  <a:pt x="1174400" y="5327068"/>
                </a:cubicBezTo>
                <a:cubicBezTo>
                  <a:pt x="1174400" y="5327068"/>
                  <a:pt x="1174400" y="5327068"/>
                  <a:pt x="1194014" y="5327068"/>
                </a:cubicBezTo>
                <a:cubicBezTo>
                  <a:pt x="1194014" y="5327068"/>
                  <a:pt x="1194014" y="5327068"/>
                  <a:pt x="1208724" y="5331977"/>
                </a:cubicBezTo>
                <a:cubicBezTo>
                  <a:pt x="1208724" y="5331977"/>
                  <a:pt x="1208724" y="5331977"/>
                  <a:pt x="1243049" y="5336887"/>
                </a:cubicBezTo>
                <a:cubicBezTo>
                  <a:pt x="1243049" y="5336887"/>
                  <a:pt x="1243049" y="5336887"/>
                  <a:pt x="1306795" y="5341797"/>
                </a:cubicBezTo>
                <a:cubicBezTo>
                  <a:pt x="1390156" y="5356526"/>
                  <a:pt x="1478420" y="5371255"/>
                  <a:pt x="1561780" y="5385984"/>
                </a:cubicBezTo>
                <a:cubicBezTo>
                  <a:pt x="1601008" y="5395804"/>
                  <a:pt x="1645140" y="5405623"/>
                  <a:pt x="1684369" y="5415443"/>
                </a:cubicBezTo>
                <a:cubicBezTo>
                  <a:pt x="1684369" y="5415443"/>
                  <a:pt x="1684369" y="5415443"/>
                  <a:pt x="1806957" y="5439992"/>
                </a:cubicBezTo>
                <a:cubicBezTo>
                  <a:pt x="1806957" y="5439992"/>
                  <a:pt x="1806957" y="5439992"/>
                  <a:pt x="2052135" y="5489089"/>
                </a:cubicBezTo>
                <a:cubicBezTo>
                  <a:pt x="2130592" y="5503818"/>
                  <a:pt x="2213952" y="5523457"/>
                  <a:pt x="2292409" y="5533277"/>
                </a:cubicBezTo>
                <a:cubicBezTo>
                  <a:pt x="2375769" y="5548006"/>
                  <a:pt x="2454226" y="5557825"/>
                  <a:pt x="2537586" y="5572555"/>
                </a:cubicBezTo>
                <a:cubicBezTo>
                  <a:pt x="2537586" y="5572555"/>
                  <a:pt x="2537586" y="5572555"/>
                  <a:pt x="2660175" y="5582374"/>
                </a:cubicBezTo>
                <a:cubicBezTo>
                  <a:pt x="2660175" y="5582374"/>
                  <a:pt x="2660175" y="5582374"/>
                  <a:pt x="2719017" y="5592193"/>
                </a:cubicBezTo>
                <a:cubicBezTo>
                  <a:pt x="2719017" y="5592193"/>
                  <a:pt x="2719017" y="5592193"/>
                  <a:pt x="2782764" y="5597103"/>
                </a:cubicBezTo>
                <a:cubicBezTo>
                  <a:pt x="2782764" y="5597103"/>
                  <a:pt x="2782764" y="5597103"/>
                  <a:pt x="2905352" y="5602013"/>
                </a:cubicBezTo>
                <a:cubicBezTo>
                  <a:pt x="2944581" y="5606923"/>
                  <a:pt x="2983809" y="5606923"/>
                  <a:pt x="3023037" y="5606923"/>
                </a:cubicBezTo>
                <a:cubicBezTo>
                  <a:pt x="3106398" y="5611832"/>
                  <a:pt x="3189758" y="5606923"/>
                  <a:pt x="3268215" y="5606923"/>
                </a:cubicBezTo>
                <a:cubicBezTo>
                  <a:pt x="3312347" y="5606923"/>
                  <a:pt x="3351575" y="5602013"/>
                  <a:pt x="3390804" y="5597103"/>
                </a:cubicBezTo>
                <a:cubicBezTo>
                  <a:pt x="3390804" y="5597103"/>
                  <a:pt x="3390804" y="5597103"/>
                  <a:pt x="3513392" y="5592193"/>
                </a:cubicBezTo>
                <a:cubicBezTo>
                  <a:pt x="3596753" y="5582374"/>
                  <a:pt x="3680113" y="5572555"/>
                  <a:pt x="3758570" y="5562735"/>
                </a:cubicBezTo>
                <a:cubicBezTo>
                  <a:pt x="3758570" y="5562735"/>
                  <a:pt x="3758570" y="5562735"/>
                  <a:pt x="3935098" y="5533277"/>
                </a:cubicBezTo>
                <a:cubicBezTo>
                  <a:pt x="3935098" y="5533277"/>
                  <a:pt x="3935098" y="5533277"/>
                  <a:pt x="4018458" y="780649"/>
                </a:cubicBezTo>
                <a:cubicBezTo>
                  <a:pt x="4018458" y="780649"/>
                  <a:pt x="4018458" y="780649"/>
                  <a:pt x="4106722" y="5606923"/>
                </a:cubicBezTo>
                <a:lnTo>
                  <a:pt x="4111625" y="5680569"/>
                </a:lnTo>
                <a:cubicBezTo>
                  <a:pt x="4111625" y="5680569"/>
                  <a:pt x="4111625" y="5680569"/>
                  <a:pt x="4038072" y="5695298"/>
                </a:cubicBezTo>
                <a:cubicBezTo>
                  <a:pt x="4038072" y="5695298"/>
                  <a:pt x="4038072" y="5695298"/>
                  <a:pt x="3787991" y="5744395"/>
                </a:cubicBezTo>
                <a:cubicBezTo>
                  <a:pt x="3704631" y="5759125"/>
                  <a:pt x="3621270" y="5773854"/>
                  <a:pt x="3537910" y="5783673"/>
                </a:cubicBezTo>
                <a:cubicBezTo>
                  <a:pt x="3537910" y="5783673"/>
                  <a:pt x="3537910" y="5783673"/>
                  <a:pt x="3410418" y="5798403"/>
                </a:cubicBezTo>
                <a:cubicBezTo>
                  <a:pt x="3366286" y="5798403"/>
                  <a:pt x="3322154" y="5808222"/>
                  <a:pt x="3282926" y="5808222"/>
                </a:cubicBezTo>
                <a:cubicBezTo>
                  <a:pt x="3194662" y="5813132"/>
                  <a:pt x="3111301" y="5818042"/>
                  <a:pt x="3023037" y="5818042"/>
                </a:cubicBezTo>
                <a:cubicBezTo>
                  <a:pt x="2983809" y="5818042"/>
                  <a:pt x="2939677" y="5818042"/>
                  <a:pt x="2895545" y="5818042"/>
                </a:cubicBezTo>
                <a:cubicBezTo>
                  <a:pt x="2895545" y="5818042"/>
                  <a:pt x="2895545" y="5818042"/>
                  <a:pt x="2768053" y="5818042"/>
                </a:cubicBezTo>
                <a:cubicBezTo>
                  <a:pt x="2768053" y="5818042"/>
                  <a:pt x="2768053" y="5818042"/>
                  <a:pt x="2704307" y="5813132"/>
                </a:cubicBezTo>
                <a:cubicBezTo>
                  <a:pt x="2704307" y="5813132"/>
                  <a:pt x="2704307" y="5813132"/>
                  <a:pt x="2640561" y="5808222"/>
                </a:cubicBezTo>
                <a:cubicBezTo>
                  <a:pt x="2596429" y="5808222"/>
                  <a:pt x="2557200" y="5803312"/>
                  <a:pt x="2513068" y="5798403"/>
                </a:cubicBezTo>
                <a:cubicBezTo>
                  <a:pt x="2429708" y="5793493"/>
                  <a:pt x="2341444" y="5783673"/>
                  <a:pt x="2258084" y="5773854"/>
                </a:cubicBezTo>
                <a:cubicBezTo>
                  <a:pt x="2174724" y="5759125"/>
                  <a:pt x="2091363" y="5749305"/>
                  <a:pt x="2008002" y="5734576"/>
                </a:cubicBezTo>
                <a:cubicBezTo>
                  <a:pt x="2008002" y="5734576"/>
                  <a:pt x="2008002" y="5734576"/>
                  <a:pt x="1757922" y="5690388"/>
                </a:cubicBezTo>
                <a:cubicBezTo>
                  <a:pt x="1757922" y="5690388"/>
                  <a:pt x="1757922" y="5690388"/>
                  <a:pt x="1635333" y="5670749"/>
                </a:cubicBezTo>
                <a:cubicBezTo>
                  <a:pt x="1596105" y="5665840"/>
                  <a:pt x="1551973" y="5656020"/>
                  <a:pt x="1512744" y="5651110"/>
                </a:cubicBezTo>
                <a:cubicBezTo>
                  <a:pt x="1434288" y="5636381"/>
                  <a:pt x="1350927" y="5626562"/>
                  <a:pt x="1272471" y="5616742"/>
                </a:cubicBezTo>
                <a:cubicBezTo>
                  <a:pt x="1272471" y="5616742"/>
                  <a:pt x="1272471" y="5616742"/>
                  <a:pt x="1213628" y="5611832"/>
                </a:cubicBezTo>
                <a:cubicBezTo>
                  <a:pt x="1213628" y="5611832"/>
                  <a:pt x="1213628" y="5611832"/>
                  <a:pt x="1184207" y="5606923"/>
                </a:cubicBezTo>
                <a:cubicBezTo>
                  <a:pt x="1184207" y="5606923"/>
                  <a:pt x="1184207" y="5606923"/>
                  <a:pt x="1169496" y="5606923"/>
                </a:cubicBezTo>
                <a:cubicBezTo>
                  <a:pt x="1169496" y="5606923"/>
                  <a:pt x="1169496" y="5606923"/>
                  <a:pt x="1164593" y="5606923"/>
                </a:cubicBezTo>
                <a:cubicBezTo>
                  <a:pt x="1164593" y="5606923"/>
                  <a:pt x="1164593" y="5606923"/>
                  <a:pt x="1154785" y="5606923"/>
                </a:cubicBezTo>
                <a:cubicBezTo>
                  <a:pt x="1154785" y="5606923"/>
                  <a:pt x="1154785" y="5606923"/>
                  <a:pt x="1095943" y="5602013"/>
                </a:cubicBezTo>
                <a:cubicBezTo>
                  <a:pt x="1095943" y="5602013"/>
                  <a:pt x="1095943" y="5602013"/>
                  <a:pt x="1061618" y="5602013"/>
                </a:cubicBezTo>
                <a:cubicBezTo>
                  <a:pt x="1051811" y="5602013"/>
                  <a:pt x="1042004" y="5602013"/>
                  <a:pt x="1032197" y="5602013"/>
                </a:cubicBezTo>
                <a:cubicBezTo>
                  <a:pt x="1032197" y="5602013"/>
                  <a:pt x="1032197" y="5602013"/>
                  <a:pt x="978258" y="5602013"/>
                </a:cubicBezTo>
                <a:cubicBezTo>
                  <a:pt x="958643" y="5602013"/>
                  <a:pt x="939029" y="5602013"/>
                  <a:pt x="919415" y="5606923"/>
                </a:cubicBezTo>
                <a:cubicBezTo>
                  <a:pt x="919415" y="5606923"/>
                  <a:pt x="919415" y="5606923"/>
                  <a:pt x="860573" y="5611832"/>
                </a:cubicBezTo>
                <a:cubicBezTo>
                  <a:pt x="860573" y="5611832"/>
                  <a:pt x="860573" y="5611832"/>
                  <a:pt x="831151" y="5611832"/>
                </a:cubicBezTo>
                <a:cubicBezTo>
                  <a:pt x="831151" y="5611832"/>
                  <a:pt x="831151" y="5611832"/>
                  <a:pt x="801730" y="5616742"/>
                </a:cubicBezTo>
                <a:cubicBezTo>
                  <a:pt x="801730" y="5616742"/>
                  <a:pt x="801730" y="5616742"/>
                  <a:pt x="747790" y="5621652"/>
                </a:cubicBezTo>
                <a:cubicBezTo>
                  <a:pt x="728177" y="5626562"/>
                  <a:pt x="708563" y="5631471"/>
                  <a:pt x="688948" y="5631471"/>
                </a:cubicBezTo>
                <a:cubicBezTo>
                  <a:pt x="649720" y="5636381"/>
                  <a:pt x="610491" y="5646201"/>
                  <a:pt x="576167" y="5656020"/>
                </a:cubicBezTo>
                <a:cubicBezTo>
                  <a:pt x="502613" y="5675659"/>
                  <a:pt x="429060" y="5700208"/>
                  <a:pt x="355507" y="5724756"/>
                </a:cubicBezTo>
                <a:cubicBezTo>
                  <a:pt x="355507" y="5724756"/>
                  <a:pt x="355507" y="5724756"/>
                  <a:pt x="306471" y="5749305"/>
                </a:cubicBezTo>
                <a:cubicBezTo>
                  <a:pt x="286857" y="5759125"/>
                  <a:pt x="272147" y="5764034"/>
                  <a:pt x="257436" y="5773854"/>
                </a:cubicBezTo>
                <a:cubicBezTo>
                  <a:pt x="237822" y="5783673"/>
                  <a:pt x="223111" y="5788583"/>
                  <a:pt x="208401" y="5798403"/>
                </a:cubicBezTo>
                <a:cubicBezTo>
                  <a:pt x="198593" y="5803312"/>
                  <a:pt x="193690" y="5808222"/>
                  <a:pt x="183882" y="5813132"/>
                </a:cubicBezTo>
                <a:cubicBezTo>
                  <a:pt x="183882" y="5813132"/>
                  <a:pt x="178979" y="5818042"/>
                  <a:pt x="174076" y="5818042"/>
                </a:cubicBezTo>
                <a:cubicBezTo>
                  <a:pt x="174076" y="5818042"/>
                  <a:pt x="174076" y="5818042"/>
                  <a:pt x="169172" y="5822951"/>
                </a:cubicBezTo>
                <a:cubicBezTo>
                  <a:pt x="169172" y="5822951"/>
                  <a:pt x="169172" y="5822951"/>
                  <a:pt x="26433" y="5822951"/>
                </a:cubicBezTo>
                <a:lnTo>
                  <a:pt x="0" y="5822951"/>
                </a:lnTo>
                <a:lnTo>
                  <a:pt x="0" y="710368"/>
                </a:lnTo>
                <a:lnTo>
                  <a:pt x="2451" y="520433"/>
                </a:lnTo>
                <a:cubicBezTo>
                  <a:pt x="2451" y="520433"/>
                  <a:pt x="2451" y="520433"/>
                  <a:pt x="61294" y="5459631"/>
                </a:cubicBezTo>
                <a:cubicBezTo>
                  <a:pt x="76004" y="5444901"/>
                  <a:pt x="95618" y="5435082"/>
                  <a:pt x="110329" y="5425262"/>
                </a:cubicBezTo>
                <a:cubicBezTo>
                  <a:pt x="110329" y="5425262"/>
                  <a:pt x="110329" y="5425262"/>
                  <a:pt x="164269" y="5395804"/>
                </a:cubicBezTo>
                <a:cubicBezTo>
                  <a:pt x="164269" y="5395804"/>
                  <a:pt x="164269" y="5395804"/>
                  <a:pt x="213304" y="5366345"/>
                </a:cubicBezTo>
                <a:cubicBezTo>
                  <a:pt x="281954" y="5331977"/>
                  <a:pt x="355507" y="5297609"/>
                  <a:pt x="424157" y="5263241"/>
                </a:cubicBezTo>
                <a:cubicBezTo>
                  <a:pt x="497710" y="5233783"/>
                  <a:pt x="571263" y="5204324"/>
                  <a:pt x="644816" y="5179775"/>
                </a:cubicBezTo>
                <a:cubicBezTo>
                  <a:pt x="684044" y="5165046"/>
                  <a:pt x="718369" y="5155227"/>
                  <a:pt x="757598" y="5145407"/>
                </a:cubicBezTo>
                <a:cubicBezTo>
                  <a:pt x="757598" y="5145407"/>
                  <a:pt x="757598" y="5145407"/>
                  <a:pt x="816441" y="5125768"/>
                </a:cubicBezTo>
                <a:cubicBezTo>
                  <a:pt x="816441" y="5125768"/>
                  <a:pt x="816441" y="5125768"/>
                  <a:pt x="870379" y="5115949"/>
                </a:cubicBezTo>
                <a:cubicBezTo>
                  <a:pt x="870379" y="5115949"/>
                  <a:pt x="870379" y="5115949"/>
                  <a:pt x="899800" y="5106129"/>
                </a:cubicBezTo>
                <a:cubicBezTo>
                  <a:pt x="899800" y="5106129"/>
                  <a:pt x="899800" y="5106129"/>
                  <a:pt x="904704" y="5106129"/>
                </a:cubicBezTo>
                <a:cubicBezTo>
                  <a:pt x="904704" y="5106129"/>
                  <a:pt x="904704" y="5106129"/>
                  <a:pt x="909608" y="5106129"/>
                </a:cubicBezTo>
                <a:cubicBezTo>
                  <a:pt x="909608" y="5106129"/>
                  <a:pt x="909608" y="5106129"/>
                  <a:pt x="914511" y="5101220"/>
                </a:cubicBezTo>
                <a:cubicBezTo>
                  <a:pt x="914511" y="5101220"/>
                  <a:pt x="914511" y="5101220"/>
                  <a:pt x="929222" y="5101220"/>
                </a:cubicBezTo>
                <a:cubicBezTo>
                  <a:pt x="929222" y="5101220"/>
                  <a:pt x="929222" y="5101220"/>
                  <a:pt x="988065" y="5091400"/>
                </a:cubicBezTo>
                <a:cubicBezTo>
                  <a:pt x="1007679" y="5086490"/>
                  <a:pt x="1027293" y="5086490"/>
                  <a:pt x="1046907" y="5081581"/>
                </a:cubicBezTo>
                <a:cubicBezTo>
                  <a:pt x="1066522" y="5081581"/>
                  <a:pt x="1086136" y="5076671"/>
                  <a:pt x="1105750" y="5076671"/>
                </a:cubicBezTo>
                <a:cubicBezTo>
                  <a:pt x="1184207" y="5066851"/>
                  <a:pt x="1262663" y="5066851"/>
                  <a:pt x="1341120" y="5066851"/>
                </a:cubicBezTo>
                <a:cubicBezTo>
                  <a:pt x="1341120" y="5066851"/>
                  <a:pt x="1341120" y="5066851"/>
                  <a:pt x="1399963" y="5066851"/>
                </a:cubicBezTo>
                <a:cubicBezTo>
                  <a:pt x="1399963" y="5066851"/>
                  <a:pt x="1399963" y="5066851"/>
                  <a:pt x="1458805" y="5071761"/>
                </a:cubicBezTo>
                <a:cubicBezTo>
                  <a:pt x="1498034" y="5071761"/>
                  <a:pt x="1537262" y="5076671"/>
                  <a:pt x="1576491" y="5076671"/>
                </a:cubicBezTo>
                <a:cubicBezTo>
                  <a:pt x="1615719" y="5081581"/>
                  <a:pt x="1654947" y="5086490"/>
                  <a:pt x="1694176" y="5086490"/>
                </a:cubicBezTo>
                <a:cubicBezTo>
                  <a:pt x="1694176" y="5086490"/>
                  <a:pt x="1694176" y="5086490"/>
                  <a:pt x="1806957" y="5101220"/>
                </a:cubicBezTo>
                <a:cubicBezTo>
                  <a:pt x="1806957" y="5101220"/>
                  <a:pt x="1806957" y="5101220"/>
                  <a:pt x="2037424" y="5125768"/>
                </a:cubicBezTo>
                <a:cubicBezTo>
                  <a:pt x="2110977" y="5135588"/>
                  <a:pt x="2189434" y="5140497"/>
                  <a:pt x="2262987" y="5145407"/>
                </a:cubicBezTo>
                <a:cubicBezTo>
                  <a:pt x="2302216" y="5150317"/>
                  <a:pt x="2336541" y="5150317"/>
                  <a:pt x="2375769" y="5155227"/>
                </a:cubicBezTo>
                <a:cubicBezTo>
                  <a:pt x="2395383" y="5155227"/>
                  <a:pt x="2414997" y="5155227"/>
                  <a:pt x="2434612" y="5155227"/>
                </a:cubicBezTo>
                <a:cubicBezTo>
                  <a:pt x="2434612" y="5155227"/>
                  <a:pt x="2434612" y="5155227"/>
                  <a:pt x="2464033" y="5160136"/>
                </a:cubicBezTo>
                <a:cubicBezTo>
                  <a:pt x="2464033" y="5160136"/>
                  <a:pt x="2464033" y="5160136"/>
                  <a:pt x="2478744" y="5160136"/>
                </a:cubicBezTo>
                <a:cubicBezTo>
                  <a:pt x="2478744" y="5160136"/>
                  <a:pt x="2483647" y="5160136"/>
                  <a:pt x="2488551" y="5160136"/>
                </a:cubicBezTo>
                <a:cubicBezTo>
                  <a:pt x="2562104" y="5160136"/>
                  <a:pt x="2640561" y="5155227"/>
                  <a:pt x="2714114" y="5145407"/>
                </a:cubicBezTo>
                <a:cubicBezTo>
                  <a:pt x="2714114" y="5145407"/>
                  <a:pt x="2714114" y="5145407"/>
                  <a:pt x="2768053" y="5135588"/>
                </a:cubicBezTo>
                <a:cubicBezTo>
                  <a:pt x="2768053" y="5135588"/>
                  <a:pt x="2768053" y="5135588"/>
                  <a:pt x="2826896" y="5130678"/>
                </a:cubicBezTo>
                <a:cubicBezTo>
                  <a:pt x="2861220" y="5120859"/>
                  <a:pt x="2900449" y="5115949"/>
                  <a:pt x="2934774" y="5106129"/>
                </a:cubicBezTo>
                <a:cubicBezTo>
                  <a:pt x="2974002" y="5101220"/>
                  <a:pt x="3008327" y="5091400"/>
                  <a:pt x="3047555" y="5081581"/>
                </a:cubicBezTo>
                <a:cubicBezTo>
                  <a:pt x="3081880" y="5071761"/>
                  <a:pt x="3121108" y="5061942"/>
                  <a:pt x="3155433" y="5052122"/>
                </a:cubicBezTo>
                <a:cubicBezTo>
                  <a:pt x="3228987" y="5032483"/>
                  <a:pt x="3302540" y="5007934"/>
                  <a:pt x="3371189" y="4983386"/>
                </a:cubicBezTo>
                <a:cubicBezTo>
                  <a:pt x="3434936" y="4958837"/>
                  <a:pt x="3498682" y="4939198"/>
                  <a:pt x="3557524" y="4909740"/>
                </a:cubicBezTo>
                <a:cubicBezTo>
                  <a:pt x="3557524" y="4909740"/>
                  <a:pt x="3557524" y="4909740"/>
                  <a:pt x="3586946" y="39278"/>
                </a:cubicBezTo>
                <a:cubicBezTo>
                  <a:pt x="3586946" y="39278"/>
                  <a:pt x="3586946" y="39278"/>
                  <a:pt x="3454550" y="78556"/>
                </a:cubicBezTo>
                <a:cubicBezTo>
                  <a:pt x="3430032" y="83466"/>
                  <a:pt x="3405514" y="93285"/>
                  <a:pt x="3380997" y="98195"/>
                </a:cubicBezTo>
                <a:cubicBezTo>
                  <a:pt x="3380997" y="98195"/>
                  <a:pt x="3380997" y="98195"/>
                  <a:pt x="3302540" y="117834"/>
                </a:cubicBezTo>
                <a:cubicBezTo>
                  <a:pt x="3302540" y="117834"/>
                  <a:pt x="3302540" y="117834"/>
                  <a:pt x="3228987" y="132563"/>
                </a:cubicBezTo>
                <a:cubicBezTo>
                  <a:pt x="3228987" y="132563"/>
                  <a:pt x="3228987" y="132563"/>
                  <a:pt x="3189758" y="142383"/>
                </a:cubicBezTo>
                <a:cubicBezTo>
                  <a:pt x="3175047" y="147292"/>
                  <a:pt x="3165240" y="147292"/>
                  <a:pt x="3150530" y="147292"/>
                </a:cubicBezTo>
                <a:cubicBezTo>
                  <a:pt x="3150530" y="147292"/>
                  <a:pt x="3150530" y="147292"/>
                  <a:pt x="2998520" y="176751"/>
                </a:cubicBezTo>
                <a:cubicBezTo>
                  <a:pt x="2974002" y="181661"/>
                  <a:pt x="2944581" y="186570"/>
                  <a:pt x="2920063" y="191480"/>
                </a:cubicBezTo>
                <a:cubicBezTo>
                  <a:pt x="2920063" y="191480"/>
                  <a:pt x="2920063" y="191480"/>
                  <a:pt x="2841606" y="201300"/>
                </a:cubicBezTo>
                <a:cubicBezTo>
                  <a:pt x="2841606" y="201300"/>
                  <a:pt x="2841606" y="201300"/>
                  <a:pt x="2768053" y="211119"/>
                </a:cubicBezTo>
                <a:cubicBezTo>
                  <a:pt x="2738632" y="216029"/>
                  <a:pt x="2714114" y="216029"/>
                  <a:pt x="2689596" y="220939"/>
                </a:cubicBezTo>
                <a:cubicBezTo>
                  <a:pt x="2635657" y="225848"/>
                  <a:pt x="2586622" y="230758"/>
                  <a:pt x="2532683" y="235668"/>
                </a:cubicBezTo>
                <a:cubicBezTo>
                  <a:pt x="2532683" y="235668"/>
                  <a:pt x="2532683" y="235668"/>
                  <a:pt x="2375769" y="250397"/>
                </a:cubicBezTo>
                <a:cubicBezTo>
                  <a:pt x="2351251" y="250397"/>
                  <a:pt x="2326734" y="255307"/>
                  <a:pt x="2297312" y="255307"/>
                </a:cubicBezTo>
                <a:cubicBezTo>
                  <a:pt x="2297312" y="255307"/>
                  <a:pt x="2297312" y="255307"/>
                  <a:pt x="2218855" y="260216"/>
                </a:cubicBezTo>
                <a:cubicBezTo>
                  <a:pt x="2218855" y="260216"/>
                  <a:pt x="2218855" y="260216"/>
                  <a:pt x="2140399" y="260216"/>
                </a:cubicBezTo>
                <a:cubicBezTo>
                  <a:pt x="2140399" y="260216"/>
                  <a:pt x="2140399" y="260216"/>
                  <a:pt x="2066845" y="265126"/>
                </a:cubicBezTo>
                <a:cubicBezTo>
                  <a:pt x="2012906" y="265126"/>
                  <a:pt x="1958967" y="265126"/>
                  <a:pt x="1909932" y="265126"/>
                </a:cubicBezTo>
                <a:cubicBezTo>
                  <a:pt x="1855992" y="265126"/>
                  <a:pt x="1802054" y="265126"/>
                  <a:pt x="1753018" y="265126"/>
                </a:cubicBezTo>
                <a:cubicBezTo>
                  <a:pt x="1699079" y="265126"/>
                  <a:pt x="1650044" y="265126"/>
                  <a:pt x="1596105" y="260216"/>
                </a:cubicBezTo>
                <a:cubicBezTo>
                  <a:pt x="1542166" y="260216"/>
                  <a:pt x="1493130" y="260216"/>
                  <a:pt x="1439191" y="255307"/>
                </a:cubicBezTo>
                <a:cubicBezTo>
                  <a:pt x="1439191" y="255307"/>
                  <a:pt x="1439191" y="255307"/>
                  <a:pt x="1360734" y="250397"/>
                </a:cubicBezTo>
                <a:cubicBezTo>
                  <a:pt x="1360734" y="250397"/>
                  <a:pt x="1360734" y="250397"/>
                  <a:pt x="1439191" y="250397"/>
                </a:cubicBezTo>
                <a:cubicBezTo>
                  <a:pt x="1493130" y="255307"/>
                  <a:pt x="1542166" y="255307"/>
                  <a:pt x="1596105" y="255307"/>
                </a:cubicBezTo>
                <a:cubicBezTo>
                  <a:pt x="1650044" y="255307"/>
                  <a:pt x="1699079" y="255307"/>
                  <a:pt x="1753018" y="260216"/>
                </a:cubicBezTo>
                <a:cubicBezTo>
                  <a:pt x="1802054" y="260216"/>
                  <a:pt x="1855992" y="255307"/>
                  <a:pt x="1909932" y="255307"/>
                </a:cubicBezTo>
                <a:cubicBezTo>
                  <a:pt x="1958967" y="255307"/>
                  <a:pt x="2012906" y="255307"/>
                  <a:pt x="2061942" y="250397"/>
                </a:cubicBezTo>
                <a:cubicBezTo>
                  <a:pt x="2061942" y="250397"/>
                  <a:pt x="2061942" y="250397"/>
                  <a:pt x="2140399" y="250397"/>
                </a:cubicBezTo>
                <a:cubicBezTo>
                  <a:pt x="2140399" y="250397"/>
                  <a:pt x="2140399" y="250397"/>
                  <a:pt x="2218855" y="245487"/>
                </a:cubicBezTo>
                <a:cubicBezTo>
                  <a:pt x="2218855" y="245487"/>
                  <a:pt x="2218855" y="245487"/>
                  <a:pt x="2297312" y="240577"/>
                </a:cubicBezTo>
                <a:cubicBezTo>
                  <a:pt x="2321830" y="240577"/>
                  <a:pt x="2351251" y="235668"/>
                  <a:pt x="2375769" y="235668"/>
                </a:cubicBezTo>
                <a:cubicBezTo>
                  <a:pt x="2375769" y="235668"/>
                  <a:pt x="2375769" y="235668"/>
                  <a:pt x="2532683" y="220939"/>
                </a:cubicBezTo>
                <a:cubicBezTo>
                  <a:pt x="2581718" y="216029"/>
                  <a:pt x="2635657" y="211119"/>
                  <a:pt x="2684693" y="201300"/>
                </a:cubicBezTo>
                <a:cubicBezTo>
                  <a:pt x="2709210" y="201300"/>
                  <a:pt x="2738632" y="196390"/>
                  <a:pt x="2763149" y="191480"/>
                </a:cubicBezTo>
                <a:cubicBezTo>
                  <a:pt x="2763149" y="191480"/>
                  <a:pt x="2763149" y="191480"/>
                  <a:pt x="2841606" y="181661"/>
                </a:cubicBezTo>
                <a:cubicBezTo>
                  <a:pt x="2841606" y="181661"/>
                  <a:pt x="2841606" y="181661"/>
                  <a:pt x="2915159" y="171841"/>
                </a:cubicBezTo>
                <a:cubicBezTo>
                  <a:pt x="2944581" y="166931"/>
                  <a:pt x="2969098" y="162022"/>
                  <a:pt x="2993616" y="157112"/>
                </a:cubicBezTo>
                <a:cubicBezTo>
                  <a:pt x="2993616" y="157112"/>
                  <a:pt x="2993616" y="157112"/>
                  <a:pt x="3145626" y="127654"/>
                </a:cubicBezTo>
                <a:cubicBezTo>
                  <a:pt x="3160337" y="122744"/>
                  <a:pt x="3170144" y="122744"/>
                  <a:pt x="3184855" y="117834"/>
                </a:cubicBezTo>
                <a:cubicBezTo>
                  <a:pt x="3184855" y="117834"/>
                  <a:pt x="3184855" y="117834"/>
                  <a:pt x="3224083" y="108014"/>
                </a:cubicBezTo>
                <a:cubicBezTo>
                  <a:pt x="3224083" y="108014"/>
                  <a:pt x="3224083" y="108014"/>
                  <a:pt x="3297636" y="93285"/>
                </a:cubicBezTo>
                <a:cubicBezTo>
                  <a:pt x="3297636" y="93285"/>
                  <a:pt x="3297636" y="93285"/>
                  <a:pt x="3376093" y="73646"/>
                </a:cubicBezTo>
                <a:cubicBezTo>
                  <a:pt x="3400611" y="68737"/>
                  <a:pt x="3425128" y="58917"/>
                  <a:pt x="3449646" y="49098"/>
                </a:cubicBezTo>
                <a:cubicBezTo>
                  <a:pt x="3449646" y="49098"/>
                  <a:pt x="3449646" y="49098"/>
                  <a:pt x="3596753" y="4910"/>
                </a:cubicBezTo>
                <a:cubicBezTo>
                  <a:pt x="3596753" y="4910"/>
                  <a:pt x="3596753" y="4910"/>
                  <a:pt x="3616367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defTabSz="914400"/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56" name="í$ḻíḋè"/>
          <p:cNvGrpSpPr/>
          <p:nvPr userDrawn="1"/>
        </p:nvGrpSpPr>
        <p:grpSpPr>
          <a:xfrm>
            <a:off x="629679" y="1091237"/>
            <a:ext cx="2541000" cy="936761"/>
            <a:chOff x="1447079" y="461237"/>
            <a:chExt cx="2541000" cy="936761"/>
          </a:xfrm>
          <a:solidFill>
            <a:schemeClr val="accent1"/>
          </a:solidFill>
        </p:grpSpPr>
        <p:sp>
          <p:nvSpPr>
            <p:cNvPr id="1048591" name="ïŝḷîḑe"/>
            <p:cNvSpPr/>
            <p:nvPr>
              <p:custDataLst>
                <p:tags r:id="rId4"/>
              </p:custDataLst>
            </p:nvPr>
          </p:nvSpPr>
          <p:spPr>
            <a:xfrm>
              <a:off x="1447079" y="461237"/>
              <a:ext cx="2541000" cy="5629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>
              <a:normAutofit fontScale="91667" lnSpcReduction="1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1048592" name="íṧliďé"/>
            <p:cNvSpPr txBox="1"/>
            <p:nvPr>
              <p:custDataLst>
                <p:tags r:id="rId5"/>
              </p:custDataLst>
            </p:nvPr>
          </p:nvSpPr>
          <p:spPr>
            <a:xfrm>
              <a:off x="2207902" y="947998"/>
              <a:ext cx="900000" cy="450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cxnSp>
          <p:nvCxnSpPr>
            <p:cNvPr id="3145728" name="直接连接符 23"/>
            <p:cNvCxnSpPr>
              <a:stCxn id="1048592" idx="1"/>
            </p:cNvCxnSpPr>
            <p:nvPr>
              <p:custDataLst>
                <p:tags r:id="rId6"/>
              </p:custDataLst>
            </p:nvPr>
          </p:nvCxnSpPr>
          <p:spPr>
            <a:xfrm flipH="1">
              <a:off x="1622902" y="1172998"/>
              <a:ext cx="5850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24"/>
            <p:cNvCxnSpPr>
              <a:stCxn id="1048592" idx="3"/>
            </p:cNvCxnSpPr>
            <p:nvPr>
              <p:custDataLst>
                <p:tags r:id="rId7"/>
              </p:custDataLst>
            </p:nvPr>
          </p:nvCxnSpPr>
          <p:spPr>
            <a:xfrm>
              <a:off x="3107902" y="1172998"/>
              <a:ext cx="5868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îṣḷíḓe"/>
          <p:cNvSpPr txBox="1"/>
          <p:nvPr userDrawn="1"/>
        </p:nvSpPr>
        <p:spPr>
          <a:xfrm>
            <a:off x="4822306" y="1523512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rgbClr val="232558"/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4" name="îśḷïďé"/>
          <p:cNvSpPr txBox="1"/>
          <p:nvPr userDrawn="1"/>
        </p:nvSpPr>
        <p:spPr>
          <a:xfrm>
            <a:off x="5469899" y="1596740"/>
            <a:ext cx="4499915" cy="5477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zh-CN" altLang="en-US" sz="2400" b="1" dirty="0">
              <a:solidFill>
                <a:srgbClr val="2325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íṧ1îde"/>
          <p:cNvSpPr txBox="1"/>
          <p:nvPr userDrawn="1"/>
        </p:nvSpPr>
        <p:spPr>
          <a:xfrm>
            <a:off x="4840120" y="2481827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1" name="îŝļídè"/>
          <p:cNvSpPr txBox="1"/>
          <p:nvPr userDrawn="1"/>
        </p:nvSpPr>
        <p:spPr>
          <a:xfrm>
            <a:off x="5481774" y="2514683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2" name="直接连接符 41"/>
          <p:cNvCxnSpPr/>
          <p:nvPr userDrawn="1"/>
        </p:nvCxnSpPr>
        <p:spPr>
          <a:xfrm>
            <a:off x="4840120" y="2249803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13" name="直接连接符 32"/>
          <p:cNvCxnSpPr/>
          <p:nvPr userDrawn="1"/>
        </p:nvCxnSpPr>
        <p:spPr>
          <a:xfrm>
            <a:off x="4854414" y="3163224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íṧ1îde"/>
          <p:cNvSpPr txBox="1"/>
          <p:nvPr userDrawn="1"/>
        </p:nvSpPr>
        <p:spPr>
          <a:xfrm>
            <a:off x="4854414" y="3393977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5" name="îŝļídè"/>
          <p:cNvSpPr txBox="1"/>
          <p:nvPr userDrawn="1"/>
        </p:nvSpPr>
        <p:spPr>
          <a:xfrm>
            <a:off x="5496068" y="3426833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32"/>
          <p:cNvCxnSpPr/>
          <p:nvPr userDrawn="1"/>
        </p:nvCxnSpPr>
        <p:spPr>
          <a:xfrm>
            <a:off x="4868708" y="4075374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7" name="íṧ1îde"/>
          <p:cNvSpPr txBox="1"/>
          <p:nvPr userDrawn="1"/>
        </p:nvSpPr>
        <p:spPr>
          <a:xfrm>
            <a:off x="4868708" y="4339508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8" name="îŝļídè"/>
          <p:cNvSpPr txBox="1"/>
          <p:nvPr userDrawn="1"/>
        </p:nvSpPr>
        <p:spPr>
          <a:xfrm>
            <a:off x="5510362" y="4372364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32"/>
          <p:cNvCxnSpPr/>
          <p:nvPr userDrawn="1"/>
        </p:nvCxnSpPr>
        <p:spPr>
          <a:xfrm>
            <a:off x="4883002" y="5020905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0" name="ísļîḋé"/>
          <p:cNvSpPr txBox="1"/>
          <p:nvPr userDrawn="1">
            <p:custDataLst>
              <p:tags r:id="rId2"/>
            </p:custDataLst>
          </p:nvPr>
        </p:nvSpPr>
        <p:spPr>
          <a:xfrm>
            <a:off x="954405" y="3026410"/>
            <a:ext cx="1786255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lang="en-US" altLang="zh-CN" sz="9600" dirty="0">
              <a:solidFill>
                <a:srgbClr val="232558"/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23" name="îṣḷíḓe"/>
          <p:cNvSpPr txBox="1"/>
          <p:nvPr userDrawn="1">
            <p:custDataLst>
              <p:tags r:id="rId3"/>
            </p:custDataLst>
          </p:nvPr>
        </p:nvSpPr>
        <p:spPr>
          <a:xfrm>
            <a:off x="4868661" y="1569232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9" name="Picture 2" descr="TradeMark">
            <a:extLst>
              <a:ext uri="{FF2B5EF4-FFF2-40B4-BE49-F238E27FC236}">
                <a16:creationId xmlns:a16="http://schemas.microsoft.com/office/drawing/2014/main" id="{48350D54-33D3-B155-FFD3-CD767829C5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58" y="265531"/>
            <a:ext cx="2278062" cy="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B8EA20A-5AF1-2F03-3C54-2156BD7DCF3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644"/>
            <a:ext cx="3540031" cy="1032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652145" y="997585"/>
            <a:ext cx="3587115" cy="5289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单击此处编辑母版标题样式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î$1îḋê"/>
          <p:cNvSpPr/>
          <p:nvPr userDrawn="1">
            <p:custDataLst>
              <p:tags r:id="rId2"/>
            </p:custDataLst>
          </p:nvPr>
        </p:nvSpPr>
        <p:spPr>
          <a:xfrm>
            <a:off x="615882" y="997571"/>
            <a:ext cx="5651941" cy="5289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615882" y="997585"/>
            <a:ext cx="5651941" cy="528954"/>
          </a:xfrm>
        </p:spPr>
        <p:txBody>
          <a:bodyPr anchor="ctr"/>
          <a:lstStyle>
            <a:lvl1pPr marL="0" indent="0" algn="ctr">
              <a:buFontTx/>
              <a:buNone/>
              <a:defRPr lang="zh-CN" altLang="en-US" sz="2000" b="1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单击此处编辑母版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632724" y="686301"/>
            <a:ext cx="7977876" cy="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4"/>
            </p:custDataLst>
          </p:nvPr>
        </p:nvCxnSpPr>
        <p:spPr>
          <a:xfrm>
            <a:off x="652417" y="686301"/>
            <a:ext cx="2340000" cy="0"/>
          </a:xfrm>
          <a:prstGeom prst="line">
            <a:avLst/>
          </a:prstGeom>
          <a:ln w="38100">
            <a:solidFill>
              <a:srgbClr val="364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6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70984" y="179458"/>
            <a:ext cx="3027680" cy="478155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28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/>
              <a:t>单击此处添加标题</a:t>
            </a:r>
          </a:p>
        </p:txBody>
      </p:sp>
      <p:pic>
        <p:nvPicPr>
          <p:cNvPr id="12" name="图片 11" descr="图片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986135" y="-33020"/>
            <a:ext cx="1123950" cy="1123950"/>
          </a:xfrm>
          <a:prstGeom prst="rect">
            <a:avLst/>
          </a:prstGeom>
        </p:spPr>
      </p:pic>
      <p:cxnSp>
        <p:nvCxnSpPr>
          <p:cNvPr id="21" name="直接连接符 20"/>
          <p:cNvCxnSpPr/>
          <p:nvPr userDrawn="1">
            <p:custDataLst>
              <p:tags r:id="rId7"/>
            </p:custDataLst>
          </p:nvPr>
        </p:nvCxnSpPr>
        <p:spPr>
          <a:xfrm flipV="1">
            <a:off x="695322" y="6641067"/>
            <a:ext cx="10849610" cy="127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56" y="263633"/>
            <a:ext cx="2215479" cy="650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652145" y="997585"/>
            <a:ext cx="3587115" cy="5289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单击此处编辑母版标题样式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î$1îḋê"/>
          <p:cNvSpPr/>
          <p:nvPr userDrawn="1">
            <p:custDataLst>
              <p:tags r:id="rId2"/>
            </p:custDataLst>
          </p:nvPr>
        </p:nvSpPr>
        <p:spPr>
          <a:xfrm>
            <a:off x="615883" y="997571"/>
            <a:ext cx="4799684" cy="5289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615883" y="997585"/>
            <a:ext cx="4799683" cy="528954"/>
          </a:xfrm>
        </p:spPr>
        <p:txBody>
          <a:bodyPr anchor="ctr"/>
          <a:lstStyle>
            <a:lvl1pPr marL="0" indent="0" algn="ctr">
              <a:buFontTx/>
              <a:buNone/>
              <a:defRPr lang="zh-CN" altLang="en-US" sz="2000" b="1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单击此处编辑母版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 userDrawn="1">
            <p:custDataLst>
              <p:tags r:id="rId3"/>
            </p:custDataLst>
          </p:nvPr>
        </p:nvCxnSpPr>
        <p:spPr>
          <a:xfrm>
            <a:off x="632724" y="686301"/>
            <a:ext cx="7977876" cy="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4"/>
            </p:custDataLst>
          </p:nvPr>
        </p:nvCxnSpPr>
        <p:spPr>
          <a:xfrm>
            <a:off x="652417" y="686301"/>
            <a:ext cx="2340000" cy="0"/>
          </a:xfrm>
          <a:prstGeom prst="line">
            <a:avLst/>
          </a:prstGeom>
          <a:ln w="38100">
            <a:solidFill>
              <a:srgbClr val="364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6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70984" y="179458"/>
            <a:ext cx="3027680" cy="478155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28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/>
              <a:t>单击此处添加标题</a:t>
            </a:r>
          </a:p>
        </p:txBody>
      </p:sp>
      <p:pic>
        <p:nvPicPr>
          <p:cNvPr id="12" name="图片 11" descr="图片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986135" y="-33020"/>
            <a:ext cx="1123950" cy="1123950"/>
          </a:xfrm>
          <a:prstGeom prst="rect">
            <a:avLst/>
          </a:prstGeom>
        </p:spPr>
      </p:pic>
      <p:cxnSp>
        <p:nvCxnSpPr>
          <p:cNvPr id="21" name="直接连接符 20"/>
          <p:cNvCxnSpPr/>
          <p:nvPr userDrawn="1">
            <p:custDataLst>
              <p:tags r:id="rId7"/>
            </p:custDataLst>
          </p:nvPr>
        </p:nvCxnSpPr>
        <p:spPr>
          <a:xfrm flipV="1">
            <a:off x="695322" y="6641067"/>
            <a:ext cx="10849610" cy="127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56" y="263633"/>
            <a:ext cx="2215479" cy="650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ïṣliḑé"/>
          <p:cNvSpPr/>
          <p:nvPr userDrawn="1">
            <p:custDataLst>
              <p:tags r:id="rId1"/>
            </p:custDataLst>
          </p:nvPr>
        </p:nvSpPr>
        <p:spPr bwMode="auto">
          <a:xfrm>
            <a:off x="0" y="642938"/>
            <a:ext cx="4111625" cy="5822951"/>
          </a:xfrm>
          <a:custGeom>
            <a:avLst/>
            <a:gdLst>
              <a:gd name="connsiteX0" fmla="*/ 1340314 w 4111625"/>
              <a:gd name="connsiteY0" fmla="*/ 249119 h 5822951"/>
              <a:gd name="connsiteX1" fmla="*/ 1360734 w 4111625"/>
              <a:gd name="connsiteY1" fmla="*/ 250397 h 5822951"/>
              <a:gd name="connsiteX2" fmla="*/ 1350927 w 4111625"/>
              <a:gd name="connsiteY2" fmla="*/ 249783 h 5822951"/>
              <a:gd name="connsiteX3" fmla="*/ 1302697 w 4111625"/>
              <a:gd name="connsiteY3" fmla="*/ 246765 h 5822951"/>
              <a:gd name="connsiteX4" fmla="*/ 1327635 w 4111625"/>
              <a:gd name="connsiteY4" fmla="*/ 248326 h 5822951"/>
              <a:gd name="connsiteX5" fmla="*/ 1340314 w 4111625"/>
              <a:gd name="connsiteY5" fmla="*/ 249119 h 5822951"/>
              <a:gd name="connsiteX6" fmla="*/ 1315376 w 4111625"/>
              <a:gd name="connsiteY6" fmla="*/ 247559 h 5822951"/>
              <a:gd name="connsiteX7" fmla="*/ 1282278 w 4111625"/>
              <a:gd name="connsiteY7" fmla="*/ 245487 h 5822951"/>
              <a:gd name="connsiteX8" fmla="*/ 1292085 w 4111625"/>
              <a:gd name="connsiteY8" fmla="*/ 246101 h 5822951"/>
              <a:gd name="connsiteX9" fmla="*/ 1302697 w 4111625"/>
              <a:gd name="connsiteY9" fmla="*/ 246765 h 5822951"/>
              <a:gd name="connsiteX10" fmla="*/ 3616367 w 4111625"/>
              <a:gd name="connsiteY10" fmla="*/ 0 h 5822951"/>
              <a:gd name="connsiteX11" fmla="*/ 3616367 w 4111625"/>
              <a:gd name="connsiteY11" fmla="*/ 19639 h 5822951"/>
              <a:gd name="connsiteX12" fmla="*/ 3645788 w 4111625"/>
              <a:gd name="connsiteY12" fmla="*/ 4939198 h 5822951"/>
              <a:gd name="connsiteX13" fmla="*/ 3645788 w 4111625"/>
              <a:gd name="connsiteY13" fmla="*/ 4968657 h 5822951"/>
              <a:gd name="connsiteX14" fmla="*/ 3621270 w 4111625"/>
              <a:gd name="connsiteY14" fmla="*/ 4978476 h 5822951"/>
              <a:gd name="connsiteX15" fmla="*/ 3400611 w 4111625"/>
              <a:gd name="connsiteY15" fmla="*/ 5066851 h 5822951"/>
              <a:gd name="connsiteX16" fmla="*/ 3179951 w 4111625"/>
              <a:gd name="connsiteY16" fmla="*/ 5140497 h 5822951"/>
              <a:gd name="connsiteX17" fmla="*/ 3067169 w 4111625"/>
              <a:gd name="connsiteY17" fmla="*/ 5169956 h 5822951"/>
              <a:gd name="connsiteX18" fmla="*/ 2954388 w 4111625"/>
              <a:gd name="connsiteY18" fmla="*/ 5199414 h 5822951"/>
              <a:gd name="connsiteX19" fmla="*/ 2841606 w 4111625"/>
              <a:gd name="connsiteY19" fmla="*/ 5223963 h 5822951"/>
              <a:gd name="connsiteX20" fmla="*/ 2782764 w 4111625"/>
              <a:gd name="connsiteY20" fmla="*/ 5233783 h 5822951"/>
              <a:gd name="connsiteX21" fmla="*/ 2723921 w 4111625"/>
              <a:gd name="connsiteY21" fmla="*/ 5238692 h 5822951"/>
              <a:gd name="connsiteX22" fmla="*/ 2488551 w 4111625"/>
              <a:gd name="connsiteY22" fmla="*/ 5258331 h 5822951"/>
              <a:gd name="connsiteX23" fmla="*/ 2473840 w 4111625"/>
              <a:gd name="connsiteY23" fmla="*/ 5258331 h 5822951"/>
              <a:gd name="connsiteX24" fmla="*/ 2459129 w 4111625"/>
              <a:gd name="connsiteY24" fmla="*/ 5258331 h 5822951"/>
              <a:gd name="connsiteX25" fmla="*/ 2429708 w 4111625"/>
              <a:gd name="connsiteY25" fmla="*/ 5258331 h 5822951"/>
              <a:gd name="connsiteX26" fmla="*/ 2370865 w 4111625"/>
              <a:gd name="connsiteY26" fmla="*/ 5253421 h 5822951"/>
              <a:gd name="connsiteX27" fmla="*/ 2258084 w 4111625"/>
              <a:gd name="connsiteY27" fmla="*/ 5248512 h 5822951"/>
              <a:gd name="connsiteX28" fmla="*/ 2022714 w 4111625"/>
              <a:gd name="connsiteY28" fmla="*/ 5228873 h 5822951"/>
              <a:gd name="connsiteX29" fmla="*/ 1797150 w 4111625"/>
              <a:gd name="connsiteY29" fmla="*/ 5209234 h 5822951"/>
              <a:gd name="connsiteX30" fmla="*/ 1679465 w 4111625"/>
              <a:gd name="connsiteY30" fmla="*/ 5194505 h 5822951"/>
              <a:gd name="connsiteX31" fmla="*/ 1566684 w 4111625"/>
              <a:gd name="connsiteY31" fmla="*/ 5189595 h 5822951"/>
              <a:gd name="connsiteX32" fmla="*/ 1453902 w 4111625"/>
              <a:gd name="connsiteY32" fmla="*/ 5179775 h 5822951"/>
              <a:gd name="connsiteX33" fmla="*/ 1399963 w 4111625"/>
              <a:gd name="connsiteY33" fmla="*/ 5179775 h 5822951"/>
              <a:gd name="connsiteX34" fmla="*/ 1341120 w 4111625"/>
              <a:gd name="connsiteY34" fmla="*/ 5179775 h 5822951"/>
              <a:gd name="connsiteX35" fmla="*/ 1115557 w 4111625"/>
              <a:gd name="connsiteY35" fmla="*/ 5189595 h 5822951"/>
              <a:gd name="connsiteX36" fmla="*/ 1061618 w 4111625"/>
              <a:gd name="connsiteY36" fmla="*/ 5194505 h 5822951"/>
              <a:gd name="connsiteX37" fmla="*/ 1007679 w 4111625"/>
              <a:gd name="connsiteY37" fmla="*/ 5204324 h 5822951"/>
              <a:gd name="connsiteX38" fmla="*/ 953740 w 4111625"/>
              <a:gd name="connsiteY38" fmla="*/ 5214144 h 5822951"/>
              <a:gd name="connsiteX39" fmla="*/ 939029 w 4111625"/>
              <a:gd name="connsiteY39" fmla="*/ 5219053 h 5822951"/>
              <a:gd name="connsiteX40" fmla="*/ 934126 w 4111625"/>
              <a:gd name="connsiteY40" fmla="*/ 5219053 h 5822951"/>
              <a:gd name="connsiteX41" fmla="*/ 929222 w 4111625"/>
              <a:gd name="connsiteY41" fmla="*/ 5219053 h 5822951"/>
              <a:gd name="connsiteX42" fmla="*/ 899800 w 4111625"/>
              <a:gd name="connsiteY42" fmla="*/ 5228873 h 5822951"/>
              <a:gd name="connsiteX43" fmla="*/ 845862 w 4111625"/>
              <a:gd name="connsiteY43" fmla="*/ 5243602 h 5822951"/>
              <a:gd name="connsiteX44" fmla="*/ 791922 w 4111625"/>
              <a:gd name="connsiteY44" fmla="*/ 5258331 h 5822951"/>
              <a:gd name="connsiteX45" fmla="*/ 684044 w 4111625"/>
              <a:gd name="connsiteY45" fmla="*/ 5292699 h 5822951"/>
              <a:gd name="connsiteX46" fmla="*/ 512421 w 4111625"/>
              <a:gd name="connsiteY46" fmla="*/ 5361436 h 5822951"/>
              <a:gd name="connsiteX47" fmla="*/ 639912 w 4111625"/>
              <a:gd name="connsiteY47" fmla="*/ 5336887 h 5822951"/>
              <a:gd name="connsiteX48" fmla="*/ 708563 w 4111625"/>
              <a:gd name="connsiteY48" fmla="*/ 5327068 h 5822951"/>
              <a:gd name="connsiteX49" fmla="*/ 777212 w 4111625"/>
              <a:gd name="connsiteY49" fmla="*/ 5322158 h 5822951"/>
              <a:gd name="connsiteX50" fmla="*/ 806633 w 4111625"/>
              <a:gd name="connsiteY50" fmla="*/ 5322158 h 5822951"/>
              <a:gd name="connsiteX51" fmla="*/ 840958 w 4111625"/>
              <a:gd name="connsiteY51" fmla="*/ 5317248 h 5822951"/>
              <a:gd name="connsiteX52" fmla="*/ 909608 w 4111625"/>
              <a:gd name="connsiteY52" fmla="*/ 5317248 h 5822951"/>
              <a:gd name="connsiteX53" fmla="*/ 978258 w 4111625"/>
              <a:gd name="connsiteY53" fmla="*/ 5317248 h 5822951"/>
              <a:gd name="connsiteX54" fmla="*/ 1046907 w 4111625"/>
              <a:gd name="connsiteY54" fmla="*/ 5317248 h 5822951"/>
              <a:gd name="connsiteX55" fmla="*/ 1081232 w 4111625"/>
              <a:gd name="connsiteY55" fmla="*/ 5317248 h 5822951"/>
              <a:gd name="connsiteX56" fmla="*/ 1110653 w 4111625"/>
              <a:gd name="connsiteY56" fmla="*/ 5322158 h 5822951"/>
              <a:gd name="connsiteX57" fmla="*/ 1174400 w 4111625"/>
              <a:gd name="connsiteY57" fmla="*/ 5327068 h 5822951"/>
              <a:gd name="connsiteX58" fmla="*/ 1194014 w 4111625"/>
              <a:gd name="connsiteY58" fmla="*/ 5327068 h 5822951"/>
              <a:gd name="connsiteX59" fmla="*/ 1208724 w 4111625"/>
              <a:gd name="connsiteY59" fmla="*/ 5331977 h 5822951"/>
              <a:gd name="connsiteX60" fmla="*/ 1243049 w 4111625"/>
              <a:gd name="connsiteY60" fmla="*/ 5336887 h 5822951"/>
              <a:gd name="connsiteX61" fmla="*/ 1306795 w 4111625"/>
              <a:gd name="connsiteY61" fmla="*/ 5341797 h 5822951"/>
              <a:gd name="connsiteX62" fmla="*/ 1561780 w 4111625"/>
              <a:gd name="connsiteY62" fmla="*/ 5385984 h 5822951"/>
              <a:gd name="connsiteX63" fmla="*/ 1684369 w 4111625"/>
              <a:gd name="connsiteY63" fmla="*/ 5415443 h 5822951"/>
              <a:gd name="connsiteX64" fmla="*/ 1806957 w 4111625"/>
              <a:gd name="connsiteY64" fmla="*/ 5439992 h 5822951"/>
              <a:gd name="connsiteX65" fmla="*/ 2052135 w 4111625"/>
              <a:gd name="connsiteY65" fmla="*/ 5489089 h 5822951"/>
              <a:gd name="connsiteX66" fmla="*/ 2292409 w 4111625"/>
              <a:gd name="connsiteY66" fmla="*/ 5533277 h 5822951"/>
              <a:gd name="connsiteX67" fmla="*/ 2537586 w 4111625"/>
              <a:gd name="connsiteY67" fmla="*/ 5572555 h 5822951"/>
              <a:gd name="connsiteX68" fmla="*/ 2660175 w 4111625"/>
              <a:gd name="connsiteY68" fmla="*/ 5582374 h 5822951"/>
              <a:gd name="connsiteX69" fmla="*/ 2719017 w 4111625"/>
              <a:gd name="connsiteY69" fmla="*/ 5592193 h 5822951"/>
              <a:gd name="connsiteX70" fmla="*/ 2782764 w 4111625"/>
              <a:gd name="connsiteY70" fmla="*/ 5597103 h 5822951"/>
              <a:gd name="connsiteX71" fmla="*/ 2905352 w 4111625"/>
              <a:gd name="connsiteY71" fmla="*/ 5602013 h 5822951"/>
              <a:gd name="connsiteX72" fmla="*/ 3023037 w 4111625"/>
              <a:gd name="connsiteY72" fmla="*/ 5606923 h 5822951"/>
              <a:gd name="connsiteX73" fmla="*/ 3268215 w 4111625"/>
              <a:gd name="connsiteY73" fmla="*/ 5606923 h 5822951"/>
              <a:gd name="connsiteX74" fmla="*/ 3390804 w 4111625"/>
              <a:gd name="connsiteY74" fmla="*/ 5597103 h 5822951"/>
              <a:gd name="connsiteX75" fmla="*/ 3513392 w 4111625"/>
              <a:gd name="connsiteY75" fmla="*/ 5592193 h 5822951"/>
              <a:gd name="connsiteX76" fmla="*/ 3758570 w 4111625"/>
              <a:gd name="connsiteY76" fmla="*/ 5562735 h 5822951"/>
              <a:gd name="connsiteX77" fmla="*/ 3935098 w 4111625"/>
              <a:gd name="connsiteY77" fmla="*/ 5533277 h 5822951"/>
              <a:gd name="connsiteX78" fmla="*/ 4018458 w 4111625"/>
              <a:gd name="connsiteY78" fmla="*/ 780649 h 5822951"/>
              <a:gd name="connsiteX79" fmla="*/ 4106722 w 4111625"/>
              <a:gd name="connsiteY79" fmla="*/ 5606923 h 5822951"/>
              <a:gd name="connsiteX80" fmla="*/ 4111625 w 4111625"/>
              <a:gd name="connsiteY80" fmla="*/ 5680569 h 5822951"/>
              <a:gd name="connsiteX81" fmla="*/ 4038072 w 4111625"/>
              <a:gd name="connsiteY81" fmla="*/ 5695298 h 5822951"/>
              <a:gd name="connsiteX82" fmla="*/ 3787991 w 4111625"/>
              <a:gd name="connsiteY82" fmla="*/ 5744395 h 5822951"/>
              <a:gd name="connsiteX83" fmla="*/ 3537910 w 4111625"/>
              <a:gd name="connsiteY83" fmla="*/ 5783673 h 5822951"/>
              <a:gd name="connsiteX84" fmla="*/ 3410418 w 4111625"/>
              <a:gd name="connsiteY84" fmla="*/ 5798403 h 5822951"/>
              <a:gd name="connsiteX85" fmla="*/ 3282926 w 4111625"/>
              <a:gd name="connsiteY85" fmla="*/ 5808222 h 5822951"/>
              <a:gd name="connsiteX86" fmla="*/ 3023037 w 4111625"/>
              <a:gd name="connsiteY86" fmla="*/ 5818042 h 5822951"/>
              <a:gd name="connsiteX87" fmla="*/ 2895545 w 4111625"/>
              <a:gd name="connsiteY87" fmla="*/ 5818042 h 5822951"/>
              <a:gd name="connsiteX88" fmla="*/ 2768053 w 4111625"/>
              <a:gd name="connsiteY88" fmla="*/ 5818042 h 5822951"/>
              <a:gd name="connsiteX89" fmla="*/ 2704307 w 4111625"/>
              <a:gd name="connsiteY89" fmla="*/ 5813132 h 5822951"/>
              <a:gd name="connsiteX90" fmla="*/ 2640561 w 4111625"/>
              <a:gd name="connsiteY90" fmla="*/ 5808222 h 5822951"/>
              <a:gd name="connsiteX91" fmla="*/ 2513068 w 4111625"/>
              <a:gd name="connsiteY91" fmla="*/ 5798403 h 5822951"/>
              <a:gd name="connsiteX92" fmla="*/ 2258084 w 4111625"/>
              <a:gd name="connsiteY92" fmla="*/ 5773854 h 5822951"/>
              <a:gd name="connsiteX93" fmla="*/ 2008002 w 4111625"/>
              <a:gd name="connsiteY93" fmla="*/ 5734576 h 5822951"/>
              <a:gd name="connsiteX94" fmla="*/ 1757922 w 4111625"/>
              <a:gd name="connsiteY94" fmla="*/ 5690388 h 5822951"/>
              <a:gd name="connsiteX95" fmla="*/ 1635333 w 4111625"/>
              <a:gd name="connsiteY95" fmla="*/ 5670749 h 5822951"/>
              <a:gd name="connsiteX96" fmla="*/ 1512744 w 4111625"/>
              <a:gd name="connsiteY96" fmla="*/ 5651110 h 5822951"/>
              <a:gd name="connsiteX97" fmla="*/ 1272471 w 4111625"/>
              <a:gd name="connsiteY97" fmla="*/ 5616742 h 5822951"/>
              <a:gd name="connsiteX98" fmla="*/ 1213628 w 4111625"/>
              <a:gd name="connsiteY98" fmla="*/ 5611832 h 5822951"/>
              <a:gd name="connsiteX99" fmla="*/ 1184207 w 4111625"/>
              <a:gd name="connsiteY99" fmla="*/ 5606923 h 5822951"/>
              <a:gd name="connsiteX100" fmla="*/ 1169496 w 4111625"/>
              <a:gd name="connsiteY100" fmla="*/ 5606923 h 5822951"/>
              <a:gd name="connsiteX101" fmla="*/ 1164593 w 4111625"/>
              <a:gd name="connsiteY101" fmla="*/ 5606923 h 5822951"/>
              <a:gd name="connsiteX102" fmla="*/ 1154785 w 4111625"/>
              <a:gd name="connsiteY102" fmla="*/ 5606923 h 5822951"/>
              <a:gd name="connsiteX103" fmla="*/ 1095943 w 4111625"/>
              <a:gd name="connsiteY103" fmla="*/ 5602013 h 5822951"/>
              <a:gd name="connsiteX104" fmla="*/ 1061618 w 4111625"/>
              <a:gd name="connsiteY104" fmla="*/ 5602013 h 5822951"/>
              <a:gd name="connsiteX105" fmla="*/ 1032197 w 4111625"/>
              <a:gd name="connsiteY105" fmla="*/ 5602013 h 5822951"/>
              <a:gd name="connsiteX106" fmla="*/ 978258 w 4111625"/>
              <a:gd name="connsiteY106" fmla="*/ 5602013 h 5822951"/>
              <a:gd name="connsiteX107" fmla="*/ 919415 w 4111625"/>
              <a:gd name="connsiteY107" fmla="*/ 5606923 h 5822951"/>
              <a:gd name="connsiteX108" fmla="*/ 860573 w 4111625"/>
              <a:gd name="connsiteY108" fmla="*/ 5611832 h 5822951"/>
              <a:gd name="connsiteX109" fmla="*/ 831151 w 4111625"/>
              <a:gd name="connsiteY109" fmla="*/ 5611832 h 5822951"/>
              <a:gd name="connsiteX110" fmla="*/ 801730 w 4111625"/>
              <a:gd name="connsiteY110" fmla="*/ 5616742 h 5822951"/>
              <a:gd name="connsiteX111" fmla="*/ 747790 w 4111625"/>
              <a:gd name="connsiteY111" fmla="*/ 5621652 h 5822951"/>
              <a:gd name="connsiteX112" fmla="*/ 688948 w 4111625"/>
              <a:gd name="connsiteY112" fmla="*/ 5631471 h 5822951"/>
              <a:gd name="connsiteX113" fmla="*/ 576167 w 4111625"/>
              <a:gd name="connsiteY113" fmla="*/ 5656020 h 5822951"/>
              <a:gd name="connsiteX114" fmla="*/ 355507 w 4111625"/>
              <a:gd name="connsiteY114" fmla="*/ 5724756 h 5822951"/>
              <a:gd name="connsiteX115" fmla="*/ 306471 w 4111625"/>
              <a:gd name="connsiteY115" fmla="*/ 5749305 h 5822951"/>
              <a:gd name="connsiteX116" fmla="*/ 257436 w 4111625"/>
              <a:gd name="connsiteY116" fmla="*/ 5773854 h 5822951"/>
              <a:gd name="connsiteX117" fmla="*/ 208401 w 4111625"/>
              <a:gd name="connsiteY117" fmla="*/ 5798403 h 5822951"/>
              <a:gd name="connsiteX118" fmla="*/ 183882 w 4111625"/>
              <a:gd name="connsiteY118" fmla="*/ 5813132 h 5822951"/>
              <a:gd name="connsiteX119" fmla="*/ 174076 w 4111625"/>
              <a:gd name="connsiteY119" fmla="*/ 5818042 h 5822951"/>
              <a:gd name="connsiteX120" fmla="*/ 169172 w 4111625"/>
              <a:gd name="connsiteY120" fmla="*/ 5822951 h 5822951"/>
              <a:gd name="connsiteX121" fmla="*/ 26433 w 4111625"/>
              <a:gd name="connsiteY121" fmla="*/ 5822951 h 5822951"/>
              <a:gd name="connsiteX122" fmla="*/ 0 w 4111625"/>
              <a:gd name="connsiteY122" fmla="*/ 5822951 h 5822951"/>
              <a:gd name="connsiteX123" fmla="*/ 0 w 4111625"/>
              <a:gd name="connsiteY123" fmla="*/ 710368 h 5822951"/>
              <a:gd name="connsiteX124" fmla="*/ 2451 w 4111625"/>
              <a:gd name="connsiteY124" fmla="*/ 520433 h 5822951"/>
              <a:gd name="connsiteX125" fmla="*/ 61294 w 4111625"/>
              <a:gd name="connsiteY125" fmla="*/ 5459631 h 5822951"/>
              <a:gd name="connsiteX126" fmla="*/ 110329 w 4111625"/>
              <a:gd name="connsiteY126" fmla="*/ 5425262 h 5822951"/>
              <a:gd name="connsiteX127" fmla="*/ 164269 w 4111625"/>
              <a:gd name="connsiteY127" fmla="*/ 5395804 h 5822951"/>
              <a:gd name="connsiteX128" fmla="*/ 213304 w 4111625"/>
              <a:gd name="connsiteY128" fmla="*/ 5366345 h 5822951"/>
              <a:gd name="connsiteX129" fmla="*/ 424157 w 4111625"/>
              <a:gd name="connsiteY129" fmla="*/ 5263241 h 5822951"/>
              <a:gd name="connsiteX130" fmla="*/ 644816 w 4111625"/>
              <a:gd name="connsiteY130" fmla="*/ 5179775 h 5822951"/>
              <a:gd name="connsiteX131" fmla="*/ 757598 w 4111625"/>
              <a:gd name="connsiteY131" fmla="*/ 5145407 h 5822951"/>
              <a:gd name="connsiteX132" fmla="*/ 816441 w 4111625"/>
              <a:gd name="connsiteY132" fmla="*/ 5125768 h 5822951"/>
              <a:gd name="connsiteX133" fmla="*/ 870379 w 4111625"/>
              <a:gd name="connsiteY133" fmla="*/ 5115949 h 5822951"/>
              <a:gd name="connsiteX134" fmla="*/ 899800 w 4111625"/>
              <a:gd name="connsiteY134" fmla="*/ 5106129 h 5822951"/>
              <a:gd name="connsiteX135" fmla="*/ 904704 w 4111625"/>
              <a:gd name="connsiteY135" fmla="*/ 5106129 h 5822951"/>
              <a:gd name="connsiteX136" fmla="*/ 909608 w 4111625"/>
              <a:gd name="connsiteY136" fmla="*/ 5106129 h 5822951"/>
              <a:gd name="connsiteX137" fmla="*/ 914511 w 4111625"/>
              <a:gd name="connsiteY137" fmla="*/ 5101220 h 5822951"/>
              <a:gd name="connsiteX138" fmla="*/ 929222 w 4111625"/>
              <a:gd name="connsiteY138" fmla="*/ 5101220 h 5822951"/>
              <a:gd name="connsiteX139" fmla="*/ 988065 w 4111625"/>
              <a:gd name="connsiteY139" fmla="*/ 5091400 h 5822951"/>
              <a:gd name="connsiteX140" fmla="*/ 1046907 w 4111625"/>
              <a:gd name="connsiteY140" fmla="*/ 5081581 h 5822951"/>
              <a:gd name="connsiteX141" fmla="*/ 1105750 w 4111625"/>
              <a:gd name="connsiteY141" fmla="*/ 5076671 h 5822951"/>
              <a:gd name="connsiteX142" fmla="*/ 1341120 w 4111625"/>
              <a:gd name="connsiteY142" fmla="*/ 5066851 h 5822951"/>
              <a:gd name="connsiteX143" fmla="*/ 1399963 w 4111625"/>
              <a:gd name="connsiteY143" fmla="*/ 5066851 h 5822951"/>
              <a:gd name="connsiteX144" fmla="*/ 1458805 w 4111625"/>
              <a:gd name="connsiteY144" fmla="*/ 5071761 h 5822951"/>
              <a:gd name="connsiteX145" fmla="*/ 1576491 w 4111625"/>
              <a:gd name="connsiteY145" fmla="*/ 5076671 h 5822951"/>
              <a:gd name="connsiteX146" fmla="*/ 1694176 w 4111625"/>
              <a:gd name="connsiteY146" fmla="*/ 5086490 h 5822951"/>
              <a:gd name="connsiteX147" fmla="*/ 1806957 w 4111625"/>
              <a:gd name="connsiteY147" fmla="*/ 5101220 h 5822951"/>
              <a:gd name="connsiteX148" fmla="*/ 2037424 w 4111625"/>
              <a:gd name="connsiteY148" fmla="*/ 5125768 h 5822951"/>
              <a:gd name="connsiteX149" fmla="*/ 2262987 w 4111625"/>
              <a:gd name="connsiteY149" fmla="*/ 5145407 h 5822951"/>
              <a:gd name="connsiteX150" fmla="*/ 2375769 w 4111625"/>
              <a:gd name="connsiteY150" fmla="*/ 5155227 h 5822951"/>
              <a:gd name="connsiteX151" fmla="*/ 2434612 w 4111625"/>
              <a:gd name="connsiteY151" fmla="*/ 5155227 h 5822951"/>
              <a:gd name="connsiteX152" fmla="*/ 2464033 w 4111625"/>
              <a:gd name="connsiteY152" fmla="*/ 5160136 h 5822951"/>
              <a:gd name="connsiteX153" fmla="*/ 2478744 w 4111625"/>
              <a:gd name="connsiteY153" fmla="*/ 5160136 h 5822951"/>
              <a:gd name="connsiteX154" fmla="*/ 2488551 w 4111625"/>
              <a:gd name="connsiteY154" fmla="*/ 5160136 h 5822951"/>
              <a:gd name="connsiteX155" fmla="*/ 2714114 w 4111625"/>
              <a:gd name="connsiteY155" fmla="*/ 5145407 h 5822951"/>
              <a:gd name="connsiteX156" fmla="*/ 2768053 w 4111625"/>
              <a:gd name="connsiteY156" fmla="*/ 5135588 h 5822951"/>
              <a:gd name="connsiteX157" fmla="*/ 2826896 w 4111625"/>
              <a:gd name="connsiteY157" fmla="*/ 5130678 h 5822951"/>
              <a:gd name="connsiteX158" fmla="*/ 2934774 w 4111625"/>
              <a:gd name="connsiteY158" fmla="*/ 5106129 h 5822951"/>
              <a:gd name="connsiteX159" fmla="*/ 3047555 w 4111625"/>
              <a:gd name="connsiteY159" fmla="*/ 5081581 h 5822951"/>
              <a:gd name="connsiteX160" fmla="*/ 3155433 w 4111625"/>
              <a:gd name="connsiteY160" fmla="*/ 5052122 h 5822951"/>
              <a:gd name="connsiteX161" fmla="*/ 3371189 w 4111625"/>
              <a:gd name="connsiteY161" fmla="*/ 4983386 h 5822951"/>
              <a:gd name="connsiteX162" fmla="*/ 3557524 w 4111625"/>
              <a:gd name="connsiteY162" fmla="*/ 4909740 h 5822951"/>
              <a:gd name="connsiteX163" fmla="*/ 3586946 w 4111625"/>
              <a:gd name="connsiteY163" fmla="*/ 39278 h 5822951"/>
              <a:gd name="connsiteX164" fmla="*/ 3454550 w 4111625"/>
              <a:gd name="connsiteY164" fmla="*/ 78556 h 5822951"/>
              <a:gd name="connsiteX165" fmla="*/ 3380997 w 4111625"/>
              <a:gd name="connsiteY165" fmla="*/ 98195 h 5822951"/>
              <a:gd name="connsiteX166" fmla="*/ 3302540 w 4111625"/>
              <a:gd name="connsiteY166" fmla="*/ 117834 h 5822951"/>
              <a:gd name="connsiteX167" fmla="*/ 3228987 w 4111625"/>
              <a:gd name="connsiteY167" fmla="*/ 132563 h 5822951"/>
              <a:gd name="connsiteX168" fmla="*/ 3189758 w 4111625"/>
              <a:gd name="connsiteY168" fmla="*/ 142383 h 5822951"/>
              <a:gd name="connsiteX169" fmla="*/ 3150530 w 4111625"/>
              <a:gd name="connsiteY169" fmla="*/ 147292 h 5822951"/>
              <a:gd name="connsiteX170" fmla="*/ 2998520 w 4111625"/>
              <a:gd name="connsiteY170" fmla="*/ 176751 h 5822951"/>
              <a:gd name="connsiteX171" fmla="*/ 2920063 w 4111625"/>
              <a:gd name="connsiteY171" fmla="*/ 191480 h 5822951"/>
              <a:gd name="connsiteX172" fmla="*/ 2841606 w 4111625"/>
              <a:gd name="connsiteY172" fmla="*/ 201300 h 5822951"/>
              <a:gd name="connsiteX173" fmla="*/ 2768053 w 4111625"/>
              <a:gd name="connsiteY173" fmla="*/ 211119 h 5822951"/>
              <a:gd name="connsiteX174" fmla="*/ 2689596 w 4111625"/>
              <a:gd name="connsiteY174" fmla="*/ 220939 h 5822951"/>
              <a:gd name="connsiteX175" fmla="*/ 2532683 w 4111625"/>
              <a:gd name="connsiteY175" fmla="*/ 235668 h 5822951"/>
              <a:gd name="connsiteX176" fmla="*/ 2375769 w 4111625"/>
              <a:gd name="connsiteY176" fmla="*/ 250397 h 5822951"/>
              <a:gd name="connsiteX177" fmla="*/ 2297312 w 4111625"/>
              <a:gd name="connsiteY177" fmla="*/ 255307 h 5822951"/>
              <a:gd name="connsiteX178" fmla="*/ 2218855 w 4111625"/>
              <a:gd name="connsiteY178" fmla="*/ 260216 h 5822951"/>
              <a:gd name="connsiteX179" fmla="*/ 2140399 w 4111625"/>
              <a:gd name="connsiteY179" fmla="*/ 260216 h 5822951"/>
              <a:gd name="connsiteX180" fmla="*/ 2066845 w 4111625"/>
              <a:gd name="connsiteY180" fmla="*/ 265126 h 5822951"/>
              <a:gd name="connsiteX181" fmla="*/ 1909932 w 4111625"/>
              <a:gd name="connsiteY181" fmla="*/ 265126 h 5822951"/>
              <a:gd name="connsiteX182" fmla="*/ 1753018 w 4111625"/>
              <a:gd name="connsiteY182" fmla="*/ 265126 h 5822951"/>
              <a:gd name="connsiteX183" fmla="*/ 1596105 w 4111625"/>
              <a:gd name="connsiteY183" fmla="*/ 260216 h 5822951"/>
              <a:gd name="connsiteX184" fmla="*/ 1439191 w 4111625"/>
              <a:gd name="connsiteY184" fmla="*/ 255307 h 5822951"/>
              <a:gd name="connsiteX185" fmla="*/ 1360734 w 4111625"/>
              <a:gd name="connsiteY185" fmla="*/ 250397 h 5822951"/>
              <a:gd name="connsiteX186" fmla="*/ 1439191 w 4111625"/>
              <a:gd name="connsiteY186" fmla="*/ 250397 h 5822951"/>
              <a:gd name="connsiteX187" fmla="*/ 1596105 w 4111625"/>
              <a:gd name="connsiteY187" fmla="*/ 255307 h 5822951"/>
              <a:gd name="connsiteX188" fmla="*/ 1753018 w 4111625"/>
              <a:gd name="connsiteY188" fmla="*/ 260216 h 5822951"/>
              <a:gd name="connsiteX189" fmla="*/ 1909932 w 4111625"/>
              <a:gd name="connsiteY189" fmla="*/ 255307 h 5822951"/>
              <a:gd name="connsiteX190" fmla="*/ 2061942 w 4111625"/>
              <a:gd name="connsiteY190" fmla="*/ 250397 h 5822951"/>
              <a:gd name="connsiteX191" fmla="*/ 2140399 w 4111625"/>
              <a:gd name="connsiteY191" fmla="*/ 250397 h 5822951"/>
              <a:gd name="connsiteX192" fmla="*/ 2218855 w 4111625"/>
              <a:gd name="connsiteY192" fmla="*/ 245487 h 5822951"/>
              <a:gd name="connsiteX193" fmla="*/ 2297312 w 4111625"/>
              <a:gd name="connsiteY193" fmla="*/ 240577 h 5822951"/>
              <a:gd name="connsiteX194" fmla="*/ 2375769 w 4111625"/>
              <a:gd name="connsiteY194" fmla="*/ 235668 h 5822951"/>
              <a:gd name="connsiteX195" fmla="*/ 2532683 w 4111625"/>
              <a:gd name="connsiteY195" fmla="*/ 220939 h 5822951"/>
              <a:gd name="connsiteX196" fmla="*/ 2684693 w 4111625"/>
              <a:gd name="connsiteY196" fmla="*/ 201300 h 5822951"/>
              <a:gd name="connsiteX197" fmla="*/ 2763149 w 4111625"/>
              <a:gd name="connsiteY197" fmla="*/ 191480 h 5822951"/>
              <a:gd name="connsiteX198" fmla="*/ 2841606 w 4111625"/>
              <a:gd name="connsiteY198" fmla="*/ 181661 h 5822951"/>
              <a:gd name="connsiteX199" fmla="*/ 2915159 w 4111625"/>
              <a:gd name="connsiteY199" fmla="*/ 171841 h 5822951"/>
              <a:gd name="connsiteX200" fmla="*/ 2993616 w 4111625"/>
              <a:gd name="connsiteY200" fmla="*/ 157112 h 5822951"/>
              <a:gd name="connsiteX201" fmla="*/ 3145626 w 4111625"/>
              <a:gd name="connsiteY201" fmla="*/ 127654 h 5822951"/>
              <a:gd name="connsiteX202" fmla="*/ 3184855 w 4111625"/>
              <a:gd name="connsiteY202" fmla="*/ 117834 h 5822951"/>
              <a:gd name="connsiteX203" fmla="*/ 3224083 w 4111625"/>
              <a:gd name="connsiteY203" fmla="*/ 108014 h 5822951"/>
              <a:gd name="connsiteX204" fmla="*/ 3297636 w 4111625"/>
              <a:gd name="connsiteY204" fmla="*/ 93285 h 5822951"/>
              <a:gd name="connsiteX205" fmla="*/ 3376093 w 4111625"/>
              <a:gd name="connsiteY205" fmla="*/ 73646 h 5822951"/>
              <a:gd name="connsiteX206" fmla="*/ 3449646 w 4111625"/>
              <a:gd name="connsiteY206" fmla="*/ 49098 h 5822951"/>
              <a:gd name="connsiteX207" fmla="*/ 3596753 w 4111625"/>
              <a:gd name="connsiteY207" fmla="*/ 4910 h 5822951"/>
              <a:gd name="connsiteX208" fmla="*/ 3616367 w 4111625"/>
              <a:gd name="connsiteY208" fmla="*/ 0 h 582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4111625" h="5822951">
                <a:moveTo>
                  <a:pt x="1340314" y="249119"/>
                </a:moveTo>
                <a:lnTo>
                  <a:pt x="1360734" y="250397"/>
                </a:lnTo>
                <a:cubicBezTo>
                  <a:pt x="1360734" y="250397"/>
                  <a:pt x="1360734" y="250397"/>
                  <a:pt x="1350927" y="249783"/>
                </a:cubicBezTo>
                <a:close/>
                <a:moveTo>
                  <a:pt x="1302697" y="246765"/>
                </a:moveTo>
                <a:lnTo>
                  <a:pt x="1327635" y="248326"/>
                </a:lnTo>
                <a:lnTo>
                  <a:pt x="1340314" y="249119"/>
                </a:lnTo>
                <a:lnTo>
                  <a:pt x="1315376" y="247559"/>
                </a:lnTo>
                <a:close/>
                <a:moveTo>
                  <a:pt x="1282278" y="245487"/>
                </a:moveTo>
                <a:cubicBezTo>
                  <a:pt x="1282278" y="245487"/>
                  <a:pt x="1282278" y="245487"/>
                  <a:pt x="1292085" y="246101"/>
                </a:cubicBezTo>
                <a:lnTo>
                  <a:pt x="1302697" y="246765"/>
                </a:lnTo>
                <a:close/>
                <a:moveTo>
                  <a:pt x="3616367" y="0"/>
                </a:moveTo>
                <a:cubicBezTo>
                  <a:pt x="3616367" y="0"/>
                  <a:pt x="3616367" y="0"/>
                  <a:pt x="3616367" y="19639"/>
                </a:cubicBezTo>
                <a:cubicBezTo>
                  <a:pt x="3616367" y="19639"/>
                  <a:pt x="3616367" y="19639"/>
                  <a:pt x="3645788" y="4939198"/>
                </a:cubicBezTo>
                <a:cubicBezTo>
                  <a:pt x="3645788" y="4939198"/>
                  <a:pt x="3645788" y="4939198"/>
                  <a:pt x="3645788" y="4968657"/>
                </a:cubicBezTo>
                <a:cubicBezTo>
                  <a:pt x="3645788" y="4968657"/>
                  <a:pt x="3645788" y="4968657"/>
                  <a:pt x="3621270" y="4978476"/>
                </a:cubicBezTo>
                <a:cubicBezTo>
                  <a:pt x="3547717" y="5012844"/>
                  <a:pt x="3474164" y="5037393"/>
                  <a:pt x="3400611" y="5066851"/>
                </a:cubicBezTo>
                <a:cubicBezTo>
                  <a:pt x="3331961" y="5091400"/>
                  <a:pt x="3258408" y="5115949"/>
                  <a:pt x="3179951" y="5140497"/>
                </a:cubicBezTo>
                <a:cubicBezTo>
                  <a:pt x="3145626" y="5150317"/>
                  <a:pt x="3106398" y="5160136"/>
                  <a:pt x="3067169" y="5169956"/>
                </a:cubicBezTo>
                <a:cubicBezTo>
                  <a:pt x="3032845" y="5179775"/>
                  <a:pt x="2993616" y="5189595"/>
                  <a:pt x="2954388" y="5199414"/>
                </a:cubicBezTo>
                <a:cubicBezTo>
                  <a:pt x="2920063" y="5209234"/>
                  <a:pt x="2880835" y="5214144"/>
                  <a:pt x="2841606" y="5223963"/>
                </a:cubicBezTo>
                <a:cubicBezTo>
                  <a:pt x="2841606" y="5223963"/>
                  <a:pt x="2841606" y="5223963"/>
                  <a:pt x="2782764" y="5233783"/>
                </a:cubicBezTo>
                <a:cubicBezTo>
                  <a:pt x="2782764" y="5233783"/>
                  <a:pt x="2782764" y="5233783"/>
                  <a:pt x="2723921" y="5238692"/>
                </a:cubicBezTo>
                <a:cubicBezTo>
                  <a:pt x="2645464" y="5253421"/>
                  <a:pt x="2567007" y="5258331"/>
                  <a:pt x="2488551" y="5258331"/>
                </a:cubicBezTo>
                <a:cubicBezTo>
                  <a:pt x="2483647" y="5258331"/>
                  <a:pt x="2478744" y="5258331"/>
                  <a:pt x="2473840" y="5258331"/>
                </a:cubicBezTo>
                <a:cubicBezTo>
                  <a:pt x="2473840" y="5258331"/>
                  <a:pt x="2473840" y="5258331"/>
                  <a:pt x="2459129" y="5258331"/>
                </a:cubicBezTo>
                <a:cubicBezTo>
                  <a:pt x="2459129" y="5258331"/>
                  <a:pt x="2459129" y="5258331"/>
                  <a:pt x="2429708" y="5258331"/>
                </a:cubicBezTo>
                <a:cubicBezTo>
                  <a:pt x="2410094" y="5258331"/>
                  <a:pt x="2390480" y="5258331"/>
                  <a:pt x="2370865" y="5253421"/>
                </a:cubicBezTo>
                <a:cubicBezTo>
                  <a:pt x="2336541" y="5253421"/>
                  <a:pt x="2292409" y="5253421"/>
                  <a:pt x="2258084" y="5248512"/>
                </a:cubicBezTo>
                <a:cubicBezTo>
                  <a:pt x="2179627" y="5243602"/>
                  <a:pt x="2101170" y="5238692"/>
                  <a:pt x="2022714" y="5228873"/>
                </a:cubicBezTo>
                <a:cubicBezTo>
                  <a:pt x="2022714" y="5228873"/>
                  <a:pt x="2022714" y="5228873"/>
                  <a:pt x="1797150" y="5209234"/>
                </a:cubicBezTo>
                <a:cubicBezTo>
                  <a:pt x="1797150" y="5209234"/>
                  <a:pt x="1797150" y="5209234"/>
                  <a:pt x="1679465" y="5194505"/>
                </a:cubicBezTo>
                <a:cubicBezTo>
                  <a:pt x="1645140" y="5194505"/>
                  <a:pt x="1605912" y="5189595"/>
                  <a:pt x="1566684" y="5189595"/>
                </a:cubicBezTo>
                <a:cubicBezTo>
                  <a:pt x="1532359" y="5184685"/>
                  <a:pt x="1493130" y="5184685"/>
                  <a:pt x="1453902" y="5179775"/>
                </a:cubicBezTo>
                <a:cubicBezTo>
                  <a:pt x="1453902" y="5179775"/>
                  <a:pt x="1453902" y="5179775"/>
                  <a:pt x="1399963" y="5179775"/>
                </a:cubicBezTo>
                <a:cubicBezTo>
                  <a:pt x="1399963" y="5179775"/>
                  <a:pt x="1399963" y="5179775"/>
                  <a:pt x="1341120" y="5179775"/>
                </a:cubicBezTo>
                <a:cubicBezTo>
                  <a:pt x="1267567" y="5179775"/>
                  <a:pt x="1194014" y="5184685"/>
                  <a:pt x="1115557" y="5189595"/>
                </a:cubicBezTo>
                <a:cubicBezTo>
                  <a:pt x="1100846" y="5189595"/>
                  <a:pt x="1081232" y="5194505"/>
                  <a:pt x="1061618" y="5194505"/>
                </a:cubicBezTo>
                <a:cubicBezTo>
                  <a:pt x="1042004" y="5199414"/>
                  <a:pt x="1027293" y="5199414"/>
                  <a:pt x="1007679" y="5204324"/>
                </a:cubicBezTo>
                <a:cubicBezTo>
                  <a:pt x="1007679" y="5204324"/>
                  <a:pt x="1007679" y="5204324"/>
                  <a:pt x="953740" y="5214144"/>
                </a:cubicBezTo>
                <a:cubicBezTo>
                  <a:pt x="953740" y="5214144"/>
                  <a:pt x="953740" y="5214144"/>
                  <a:pt x="939029" y="5219053"/>
                </a:cubicBezTo>
                <a:cubicBezTo>
                  <a:pt x="939029" y="5219053"/>
                  <a:pt x="939029" y="5219053"/>
                  <a:pt x="934126" y="5219053"/>
                </a:cubicBezTo>
                <a:cubicBezTo>
                  <a:pt x="934126" y="5219053"/>
                  <a:pt x="934126" y="5219053"/>
                  <a:pt x="929222" y="5219053"/>
                </a:cubicBezTo>
                <a:cubicBezTo>
                  <a:pt x="929222" y="5219053"/>
                  <a:pt x="929222" y="5219053"/>
                  <a:pt x="899800" y="5228873"/>
                </a:cubicBezTo>
                <a:cubicBezTo>
                  <a:pt x="899800" y="5228873"/>
                  <a:pt x="899800" y="5228873"/>
                  <a:pt x="845862" y="5243602"/>
                </a:cubicBezTo>
                <a:cubicBezTo>
                  <a:pt x="845862" y="5243602"/>
                  <a:pt x="845862" y="5243602"/>
                  <a:pt x="791922" y="5258331"/>
                </a:cubicBezTo>
                <a:cubicBezTo>
                  <a:pt x="757598" y="5268151"/>
                  <a:pt x="718369" y="5282880"/>
                  <a:pt x="684044" y="5292699"/>
                </a:cubicBezTo>
                <a:cubicBezTo>
                  <a:pt x="625202" y="5312338"/>
                  <a:pt x="571263" y="5336887"/>
                  <a:pt x="512421" y="5361436"/>
                </a:cubicBezTo>
                <a:cubicBezTo>
                  <a:pt x="556553" y="5351616"/>
                  <a:pt x="600684" y="5341797"/>
                  <a:pt x="639912" y="5336887"/>
                </a:cubicBezTo>
                <a:cubicBezTo>
                  <a:pt x="664431" y="5336887"/>
                  <a:pt x="684044" y="5331977"/>
                  <a:pt x="708563" y="5327068"/>
                </a:cubicBezTo>
                <a:cubicBezTo>
                  <a:pt x="708563" y="5327068"/>
                  <a:pt x="708563" y="5327068"/>
                  <a:pt x="777212" y="5322158"/>
                </a:cubicBezTo>
                <a:cubicBezTo>
                  <a:pt x="777212" y="5322158"/>
                  <a:pt x="777212" y="5322158"/>
                  <a:pt x="806633" y="5322158"/>
                </a:cubicBezTo>
                <a:cubicBezTo>
                  <a:pt x="806633" y="5322158"/>
                  <a:pt x="806633" y="5322158"/>
                  <a:pt x="840958" y="5317248"/>
                </a:cubicBezTo>
                <a:cubicBezTo>
                  <a:pt x="840958" y="5317248"/>
                  <a:pt x="840958" y="5317248"/>
                  <a:pt x="909608" y="5317248"/>
                </a:cubicBezTo>
                <a:cubicBezTo>
                  <a:pt x="929222" y="5317248"/>
                  <a:pt x="953740" y="5317248"/>
                  <a:pt x="978258" y="5317248"/>
                </a:cubicBezTo>
                <a:cubicBezTo>
                  <a:pt x="978258" y="5317248"/>
                  <a:pt x="978258" y="5317248"/>
                  <a:pt x="1046907" y="5317248"/>
                </a:cubicBezTo>
                <a:cubicBezTo>
                  <a:pt x="1056714" y="5317248"/>
                  <a:pt x="1066522" y="5317248"/>
                  <a:pt x="1081232" y="5317248"/>
                </a:cubicBezTo>
                <a:cubicBezTo>
                  <a:pt x="1081232" y="5317248"/>
                  <a:pt x="1081232" y="5317248"/>
                  <a:pt x="1110653" y="5322158"/>
                </a:cubicBezTo>
                <a:cubicBezTo>
                  <a:pt x="1110653" y="5322158"/>
                  <a:pt x="1110653" y="5322158"/>
                  <a:pt x="1174400" y="5327068"/>
                </a:cubicBezTo>
                <a:cubicBezTo>
                  <a:pt x="1174400" y="5327068"/>
                  <a:pt x="1174400" y="5327068"/>
                  <a:pt x="1194014" y="5327068"/>
                </a:cubicBezTo>
                <a:cubicBezTo>
                  <a:pt x="1194014" y="5327068"/>
                  <a:pt x="1194014" y="5327068"/>
                  <a:pt x="1208724" y="5331977"/>
                </a:cubicBezTo>
                <a:cubicBezTo>
                  <a:pt x="1208724" y="5331977"/>
                  <a:pt x="1208724" y="5331977"/>
                  <a:pt x="1243049" y="5336887"/>
                </a:cubicBezTo>
                <a:cubicBezTo>
                  <a:pt x="1243049" y="5336887"/>
                  <a:pt x="1243049" y="5336887"/>
                  <a:pt x="1306795" y="5341797"/>
                </a:cubicBezTo>
                <a:cubicBezTo>
                  <a:pt x="1390156" y="5356526"/>
                  <a:pt x="1478420" y="5371255"/>
                  <a:pt x="1561780" y="5385984"/>
                </a:cubicBezTo>
                <a:cubicBezTo>
                  <a:pt x="1601008" y="5395804"/>
                  <a:pt x="1645140" y="5405623"/>
                  <a:pt x="1684369" y="5415443"/>
                </a:cubicBezTo>
                <a:cubicBezTo>
                  <a:pt x="1684369" y="5415443"/>
                  <a:pt x="1684369" y="5415443"/>
                  <a:pt x="1806957" y="5439992"/>
                </a:cubicBezTo>
                <a:cubicBezTo>
                  <a:pt x="1806957" y="5439992"/>
                  <a:pt x="1806957" y="5439992"/>
                  <a:pt x="2052135" y="5489089"/>
                </a:cubicBezTo>
                <a:cubicBezTo>
                  <a:pt x="2130592" y="5503818"/>
                  <a:pt x="2213952" y="5523457"/>
                  <a:pt x="2292409" y="5533277"/>
                </a:cubicBezTo>
                <a:cubicBezTo>
                  <a:pt x="2375769" y="5548006"/>
                  <a:pt x="2454226" y="5557825"/>
                  <a:pt x="2537586" y="5572555"/>
                </a:cubicBezTo>
                <a:cubicBezTo>
                  <a:pt x="2537586" y="5572555"/>
                  <a:pt x="2537586" y="5572555"/>
                  <a:pt x="2660175" y="5582374"/>
                </a:cubicBezTo>
                <a:cubicBezTo>
                  <a:pt x="2660175" y="5582374"/>
                  <a:pt x="2660175" y="5582374"/>
                  <a:pt x="2719017" y="5592193"/>
                </a:cubicBezTo>
                <a:cubicBezTo>
                  <a:pt x="2719017" y="5592193"/>
                  <a:pt x="2719017" y="5592193"/>
                  <a:pt x="2782764" y="5597103"/>
                </a:cubicBezTo>
                <a:cubicBezTo>
                  <a:pt x="2782764" y="5597103"/>
                  <a:pt x="2782764" y="5597103"/>
                  <a:pt x="2905352" y="5602013"/>
                </a:cubicBezTo>
                <a:cubicBezTo>
                  <a:pt x="2944581" y="5606923"/>
                  <a:pt x="2983809" y="5606923"/>
                  <a:pt x="3023037" y="5606923"/>
                </a:cubicBezTo>
                <a:cubicBezTo>
                  <a:pt x="3106398" y="5611832"/>
                  <a:pt x="3189758" y="5606923"/>
                  <a:pt x="3268215" y="5606923"/>
                </a:cubicBezTo>
                <a:cubicBezTo>
                  <a:pt x="3312347" y="5606923"/>
                  <a:pt x="3351575" y="5602013"/>
                  <a:pt x="3390804" y="5597103"/>
                </a:cubicBezTo>
                <a:cubicBezTo>
                  <a:pt x="3390804" y="5597103"/>
                  <a:pt x="3390804" y="5597103"/>
                  <a:pt x="3513392" y="5592193"/>
                </a:cubicBezTo>
                <a:cubicBezTo>
                  <a:pt x="3596753" y="5582374"/>
                  <a:pt x="3680113" y="5572555"/>
                  <a:pt x="3758570" y="5562735"/>
                </a:cubicBezTo>
                <a:cubicBezTo>
                  <a:pt x="3758570" y="5562735"/>
                  <a:pt x="3758570" y="5562735"/>
                  <a:pt x="3935098" y="5533277"/>
                </a:cubicBezTo>
                <a:cubicBezTo>
                  <a:pt x="3935098" y="5533277"/>
                  <a:pt x="3935098" y="5533277"/>
                  <a:pt x="4018458" y="780649"/>
                </a:cubicBezTo>
                <a:cubicBezTo>
                  <a:pt x="4018458" y="780649"/>
                  <a:pt x="4018458" y="780649"/>
                  <a:pt x="4106722" y="5606923"/>
                </a:cubicBezTo>
                <a:lnTo>
                  <a:pt x="4111625" y="5680569"/>
                </a:lnTo>
                <a:cubicBezTo>
                  <a:pt x="4111625" y="5680569"/>
                  <a:pt x="4111625" y="5680569"/>
                  <a:pt x="4038072" y="5695298"/>
                </a:cubicBezTo>
                <a:cubicBezTo>
                  <a:pt x="4038072" y="5695298"/>
                  <a:pt x="4038072" y="5695298"/>
                  <a:pt x="3787991" y="5744395"/>
                </a:cubicBezTo>
                <a:cubicBezTo>
                  <a:pt x="3704631" y="5759125"/>
                  <a:pt x="3621270" y="5773854"/>
                  <a:pt x="3537910" y="5783673"/>
                </a:cubicBezTo>
                <a:cubicBezTo>
                  <a:pt x="3537910" y="5783673"/>
                  <a:pt x="3537910" y="5783673"/>
                  <a:pt x="3410418" y="5798403"/>
                </a:cubicBezTo>
                <a:cubicBezTo>
                  <a:pt x="3366286" y="5798403"/>
                  <a:pt x="3322154" y="5808222"/>
                  <a:pt x="3282926" y="5808222"/>
                </a:cubicBezTo>
                <a:cubicBezTo>
                  <a:pt x="3194662" y="5813132"/>
                  <a:pt x="3111301" y="5818042"/>
                  <a:pt x="3023037" y="5818042"/>
                </a:cubicBezTo>
                <a:cubicBezTo>
                  <a:pt x="2983809" y="5818042"/>
                  <a:pt x="2939677" y="5818042"/>
                  <a:pt x="2895545" y="5818042"/>
                </a:cubicBezTo>
                <a:cubicBezTo>
                  <a:pt x="2895545" y="5818042"/>
                  <a:pt x="2895545" y="5818042"/>
                  <a:pt x="2768053" y="5818042"/>
                </a:cubicBezTo>
                <a:cubicBezTo>
                  <a:pt x="2768053" y="5818042"/>
                  <a:pt x="2768053" y="5818042"/>
                  <a:pt x="2704307" y="5813132"/>
                </a:cubicBezTo>
                <a:cubicBezTo>
                  <a:pt x="2704307" y="5813132"/>
                  <a:pt x="2704307" y="5813132"/>
                  <a:pt x="2640561" y="5808222"/>
                </a:cubicBezTo>
                <a:cubicBezTo>
                  <a:pt x="2596429" y="5808222"/>
                  <a:pt x="2557200" y="5803312"/>
                  <a:pt x="2513068" y="5798403"/>
                </a:cubicBezTo>
                <a:cubicBezTo>
                  <a:pt x="2429708" y="5793493"/>
                  <a:pt x="2341444" y="5783673"/>
                  <a:pt x="2258084" y="5773854"/>
                </a:cubicBezTo>
                <a:cubicBezTo>
                  <a:pt x="2174724" y="5759125"/>
                  <a:pt x="2091363" y="5749305"/>
                  <a:pt x="2008002" y="5734576"/>
                </a:cubicBezTo>
                <a:cubicBezTo>
                  <a:pt x="2008002" y="5734576"/>
                  <a:pt x="2008002" y="5734576"/>
                  <a:pt x="1757922" y="5690388"/>
                </a:cubicBezTo>
                <a:cubicBezTo>
                  <a:pt x="1757922" y="5690388"/>
                  <a:pt x="1757922" y="5690388"/>
                  <a:pt x="1635333" y="5670749"/>
                </a:cubicBezTo>
                <a:cubicBezTo>
                  <a:pt x="1596105" y="5665840"/>
                  <a:pt x="1551973" y="5656020"/>
                  <a:pt x="1512744" y="5651110"/>
                </a:cubicBezTo>
                <a:cubicBezTo>
                  <a:pt x="1434288" y="5636381"/>
                  <a:pt x="1350927" y="5626562"/>
                  <a:pt x="1272471" y="5616742"/>
                </a:cubicBezTo>
                <a:cubicBezTo>
                  <a:pt x="1272471" y="5616742"/>
                  <a:pt x="1272471" y="5616742"/>
                  <a:pt x="1213628" y="5611832"/>
                </a:cubicBezTo>
                <a:cubicBezTo>
                  <a:pt x="1213628" y="5611832"/>
                  <a:pt x="1213628" y="5611832"/>
                  <a:pt x="1184207" y="5606923"/>
                </a:cubicBezTo>
                <a:cubicBezTo>
                  <a:pt x="1184207" y="5606923"/>
                  <a:pt x="1184207" y="5606923"/>
                  <a:pt x="1169496" y="5606923"/>
                </a:cubicBezTo>
                <a:cubicBezTo>
                  <a:pt x="1169496" y="5606923"/>
                  <a:pt x="1169496" y="5606923"/>
                  <a:pt x="1164593" y="5606923"/>
                </a:cubicBezTo>
                <a:cubicBezTo>
                  <a:pt x="1164593" y="5606923"/>
                  <a:pt x="1164593" y="5606923"/>
                  <a:pt x="1154785" y="5606923"/>
                </a:cubicBezTo>
                <a:cubicBezTo>
                  <a:pt x="1154785" y="5606923"/>
                  <a:pt x="1154785" y="5606923"/>
                  <a:pt x="1095943" y="5602013"/>
                </a:cubicBezTo>
                <a:cubicBezTo>
                  <a:pt x="1095943" y="5602013"/>
                  <a:pt x="1095943" y="5602013"/>
                  <a:pt x="1061618" y="5602013"/>
                </a:cubicBezTo>
                <a:cubicBezTo>
                  <a:pt x="1051811" y="5602013"/>
                  <a:pt x="1042004" y="5602013"/>
                  <a:pt x="1032197" y="5602013"/>
                </a:cubicBezTo>
                <a:cubicBezTo>
                  <a:pt x="1032197" y="5602013"/>
                  <a:pt x="1032197" y="5602013"/>
                  <a:pt x="978258" y="5602013"/>
                </a:cubicBezTo>
                <a:cubicBezTo>
                  <a:pt x="958643" y="5602013"/>
                  <a:pt x="939029" y="5602013"/>
                  <a:pt x="919415" y="5606923"/>
                </a:cubicBezTo>
                <a:cubicBezTo>
                  <a:pt x="919415" y="5606923"/>
                  <a:pt x="919415" y="5606923"/>
                  <a:pt x="860573" y="5611832"/>
                </a:cubicBezTo>
                <a:cubicBezTo>
                  <a:pt x="860573" y="5611832"/>
                  <a:pt x="860573" y="5611832"/>
                  <a:pt x="831151" y="5611832"/>
                </a:cubicBezTo>
                <a:cubicBezTo>
                  <a:pt x="831151" y="5611832"/>
                  <a:pt x="831151" y="5611832"/>
                  <a:pt x="801730" y="5616742"/>
                </a:cubicBezTo>
                <a:cubicBezTo>
                  <a:pt x="801730" y="5616742"/>
                  <a:pt x="801730" y="5616742"/>
                  <a:pt x="747790" y="5621652"/>
                </a:cubicBezTo>
                <a:cubicBezTo>
                  <a:pt x="728177" y="5626562"/>
                  <a:pt x="708563" y="5631471"/>
                  <a:pt x="688948" y="5631471"/>
                </a:cubicBezTo>
                <a:cubicBezTo>
                  <a:pt x="649720" y="5636381"/>
                  <a:pt x="610491" y="5646201"/>
                  <a:pt x="576167" y="5656020"/>
                </a:cubicBezTo>
                <a:cubicBezTo>
                  <a:pt x="502613" y="5675659"/>
                  <a:pt x="429060" y="5700208"/>
                  <a:pt x="355507" y="5724756"/>
                </a:cubicBezTo>
                <a:cubicBezTo>
                  <a:pt x="355507" y="5724756"/>
                  <a:pt x="355507" y="5724756"/>
                  <a:pt x="306471" y="5749305"/>
                </a:cubicBezTo>
                <a:cubicBezTo>
                  <a:pt x="286857" y="5759125"/>
                  <a:pt x="272147" y="5764034"/>
                  <a:pt x="257436" y="5773854"/>
                </a:cubicBezTo>
                <a:cubicBezTo>
                  <a:pt x="237822" y="5783673"/>
                  <a:pt x="223111" y="5788583"/>
                  <a:pt x="208401" y="5798403"/>
                </a:cubicBezTo>
                <a:cubicBezTo>
                  <a:pt x="198593" y="5803312"/>
                  <a:pt x="193690" y="5808222"/>
                  <a:pt x="183882" y="5813132"/>
                </a:cubicBezTo>
                <a:cubicBezTo>
                  <a:pt x="183882" y="5813132"/>
                  <a:pt x="178979" y="5818042"/>
                  <a:pt x="174076" y="5818042"/>
                </a:cubicBezTo>
                <a:cubicBezTo>
                  <a:pt x="174076" y="5818042"/>
                  <a:pt x="174076" y="5818042"/>
                  <a:pt x="169172" y="5822951"/>
                </a:cubicBezTo>
                <a:cubicBezTo>
                  <a:pt x="169172" y="5822951"/>
                  <a:pt x="169172" y="5822951"/>
                  <a:pt x="26433" y="5822951"/>
                </a:cubicBezTo>
                <a:lnTo>
                  <a:pt x="0" y="5822951"/>
                </a:lnTo>
                <a:lnTo>
                  <a:pt x="0" y="710368"/>
                </a:lnTo>
                <a:lnTo>
                  <a:pt x="2451" y="520433"/>
                </a:lnTo>
                <a:cubicBezTo>
                  <a:pt x="2451" y="520433"/>
                  <a:pt x="2451" y="520433"/>
                  <a:pt x="61294" y="5459631"/>
                </a:cubicBezTo>
                <a:cubicBezTo>
                  <a:pt x="76004" y="5444901"/>
                  <a:pt x="95618" y="5435082"/>
                  <a:pt x="110329" y="5425262"/>
                </a:cubicBezTo>
                <a:cubicBezTo>
                  <a:pt x="110329" y="5425262"/>
                  <a:pt x="110329" y="5425262"/>
                  <a:pt x="164269" y="5395804"/>
                </a:cubicBezTo>
                <a:cubicBezTo>
                  <a:pt x="164269" y="5395804"/>
                  <a:pt x="164269" y="5395804"/>
                  <a:pt x="213304" y="5366345"/>
                </a:cubicBezTo>
                <a:cubicBezTo>
                  <a:pt x="281954" y="5331977"/>
                  <a:pt x="355507" y="5297609"/>
                  <a:pt x="424157" y="5263241"/>
                </a:cubicBezTo>
                <a:cubicBezTo>
                  <a:pt x="497710" y="5233783"/>
                  <a:pt x="571263" y="5204324"/>
                  <a:pt x="644816" y="5179775"/>
                </a:cubicBezTo>
                <a:cubicBezTo>
                  <a:pt x="684044" y="5165046"/>
                  <a:pt x="718369" y="5155227"/>
                  <a:pt x="757598" y="5145407"/>
                </a:cubicBezTo>
                <a:cubicBezTo>
                  <a:pt x="757598" y="5145407"/>
                  <a:pt x="757598" y="5145407"/>
                  <a:pt x="816441" y="5125768"/>
                </a:cubicBezTo>
                <a:cubicBezTo>
                  <a:pt x="816441" y="5125768"/>
                  <a:pt x="816441" y="5125768"/>
                  <a:pt x="870379" y="5115949"/>
                </a:cubicBezTo>
                <a:cubicBezTo>
                  <a:pt x="870379" y="5115949"/>
                  <a:pt x="870379" y="5115949"/>
                  <a:pt x="899800" y="5106129"/>
                </a:cubicBezTo>
                <a:cubicBezTo>
                  <a:pt x="899800" y="5106129"/>
                  <a:pt x="899800" y="5106129"/>
                  <a:pt x="904704" y="5106129"/>
                </a:cubicBezTo>
                <a:cubicBezTo>
                  <a:pt x="904704" y="5106129"/>
                  <a:pt x="904704" y="5106129"/>
                  <a:pt x="909608" y="5106129"/>
                </a:cubicBezTo>
                <a:cubicBezTo>
                  <a:pt x="909608" y="5106129"/>
                  <a:pt x="909608" y="5106129"/>
                  <a:pt x="914511" y="5101220"/>
                </a:cubicBezTo>
                <a:cubicBezTo>
                  <a:pt x="914511" y="5101220"/>
                  <a:pt x="914511" y="5101220"/>
                  <a:pt x="929222" y="5101220"/>
                </a:cubicBezTo>
                <a:cubicBezTo>
                  <a:pt x="929222" y="5101220"/>
                  <a:pt x="929222" y="5101220"/>
                  <a:pt x="988065" y="5091400"/>
                </a:cubicBezTo>
                <a:cubicBezTo>
                  <a:pt x="1007679" y="5086490"/>
                  <a:pt x="1027293" y="5086490"/>
                  <a:pt x="1046907" y="5081581"/>
                </a:cubicBezTo>
                <a:cubicBezTo>
                  <a:pt x="1066522" y="5081581"/>
                  <a:pt x="1086136" y="5076671"/>
                  <a:pt x="1105750" y="5076671"/>
                </a:cubicBezTo>
                <a:cubicBezTo>
                  <a:pt x="1184207" y="5066851"/>
                  <a:pt x="1262663" y="5066851"/>
                  <a:pt x="1341120" y="5066851"/>
                </a:cubicBezTo>
                <a:cubicBezTo>
                  <a:pt x="1341120" y="5066851"/>
                  <a:pt x="1341120" y="5066851"/>
                  <a:pt x="1399963" y="5066851"/>
                </a:cubicBezTo>
                <a:cubicBezTo>
                  <a:pt x="1399963" y="5066851"/>
                  <a:pt x="1399963" y="5066851"/>
                  <a:pt x="1458805" y="5071761"/>
                </a:cubicBezTo>
                <a:cubicBezTo>
                  <a:pt x="1498034" y="5071761"/>
                  <a:pt x="1537262" y="5076671"/>
                  <a:pt x="1576491" y="5076671"/>
                </a:cubicBezTo>
                <a:cubicBezTo>
                  <a:pt x="1615719" y="5081581"/>
                  <a:pt x="1654947" y="5086490"/>
                  <a:pt x="1694176" y="5086490"/>
                </a:cubicBezTo>
                <a:cubicBezTo>
                  <a:pt x="1694176" y="5086490"/>
                  <a:pt x="1694176" y="5086490"/>
                  <a:pt x="1806957" y="5101220"/>
                </a:cubicBezTo>
                <a:cubicBezTo>
                  <a:pt x="1806957" y="5101220"/>
                  <a:pt x="1806957" y="5101220"/>
                  <a:pt x="2037424" y="5125768"/>
                </a:cubicBezTo>
                <a:cubicBezTo>
                  <a:pt x="2110977" y="5135588"/>
                  <a:pt x="2189434" y="5140497"/>
                  <a:pt x="2262987" y="5145407"/>
                </a:cubicBezTo>
                <a:cubicBezTo>
                  <a:pt x="2302216" y="5150317"/>
                  <a:pt x="2336541" y="5150317"/>
                  <a:pt x="2375769" y="5155227"/>
                </a:cubicBezTo>
                <a:cubicBezTo>
                  <a:pt x="2395383" y="5155227"/>
                  <a:pt x="2414997" y="5155227"/>
                  <a:pt x="2434612" y="5155227"/>
                </a:cubicBezTo>
                <a:cubicBezTo>
                  <a:pt x="2434612" y="5155227"/>
                  <a:pt x="2434612" y="5155227"/>
                  <a:pt x="2464033" y="5160136"/>
                </a:cubicBezTo>
                <a:cubicBezTo>
                  <a:pt x="2464033" y="5160136"/>
                  <a:pt x="2464033" y="5160136"/>
                  <a:pt x="2478744" y="5160136"/>
                </a:cubicBezTo>
                <a:cubicBezTo>
                  <a:pt x="2478744" y="5160136"/>
                  <a:pt x="2483647" y="5160136"/>
                  <a:pt x="2488551" y="5160136"/>
                </a:cubicBezTo>
                <a:cubicBezTo>
                  <a:pt x="2562104" y="5160136"/>
                  <a:pt x="2640561" y="5155227"/>
                  <a:pt x="2714114" y="5145407"/>
                </a:cubicBezTo>
                <a:cubicBezTo>
                  <a:pt x="2714114" y="5145407"/>
                  <a:pt x="2714114" y="5145407"/>
                  <a:pt x="2768053" y="5135588"/>
                </a:cubicBezTo>
                <a:cubicBezTo>
                  <a:pt x="2768053" y="5135588"/>
                  <a:pt x="2768053" y="5135588"/>
                  <a:pt x="2826896" y="5130678"/>
                </a:cubicBezTo>
                <a:cubicBezTo>
                  <a:pt x="2861220" y="5120859"/>
                  <a:pt x="2900449" y="5115949"/>
                  <a:pt x="2934774" y="5106129"/>
                </a:cubicBezTo>
                <a:cubicBezTo>
                  <a:pt x="2974002" y="5101220"/>
                  <a:pt x="3008327" y="5091400"/>
                  <a:pt x="3047555" y="5081581"/>
                </a:cubicBezTo>
                <a:cubicBezTo>
                  <a:pt x="3081880" y="5071761"/>
                  <a:pt x="3121108" y="5061942"/>
                  <a:pt x="3155433" y="5052122"/>
                </a:cubicBezTo>
                <a:cubicBezTo>
                  <a:pt x="3228987" y="5032483"/>
                  <a:pt x="3302540" y="5007934"/>
                  <a:pt x="3371189" y="4983386"/>
                </a:cubicBezTo>
                <a:cubicBezTo>
                  <a:pt x="3434936" y="4958837"/>
                  <a:pt x="3498682" y="4939198"/>
                  <a:pt x="3557524" y="4909740"/>
                </a:cubicBezTo>
                <a:cubicBezTo>
                  <a:pt x="3557524" y="4909740"/>
                  <a:pt x="3557524" y="4909740"/>
                  <a:pt x="3586946" y="39278"/>
                </a:cubicBezTo>
                <a:cubicBezTo>
                  <a:pt x="3586946" y="39278"/>
                  <a:pt x="3586946" y="39278"/>
                  <a:pt x="3454550" y="78556"/>
                </a:cubicBezTo>
                <a:cubicBezTo>
                  <a:pt x="3430032" y="83466"/>
                  <a:pt x="3405514" y="93285"/>
                  <a:pt x="3380997" y="98195"/>
                </a:cubicBezTo>
                <a:cubicBezTo>
                  <a:pt x="3380997" y="98195"/>
                  <a:pt x="3380997" y="98195"/>
                  <a:pt x="3302540" y="117834"/>
                </a:cubicBezTo>
                <a:cubicBezTo>
                  <a:pt x="3302540" y="117834"/>
                  <a:pt x="3302540" y="117834"/>
                  <a:pt x="3228987" y="132563"/>
                </a:cubicBezTo>
                <a:cubicBezTo>
                  <a:pt x="3228987" y="132563"/>
                  <a:pt x="3228987" y="132563"/>
                  <a:pt x="3189758" y="142383"/>
                </a:cubicBezTo>
                <a:cubicBezTo>
                  <a:pt x="3175047" y="147292"/>
                  <a:pt x="3165240" y="147292"/>
                  <a:pt x="3150530" y="147292"/>
                </a:cubicBezTo>
                <a:cubicBezTo>
                  <a:pt x="3150530" y="147292"/>
                  <a:pt x="3150530" y="147292"/>
                  <a:pt x="2998520" y="176751"/>
                </a:cubicBezTo>
                <a:cubicBezTo>
                  <a:pt x="2974002" y="181661"/>
                  <a:pt x="2944581" y="186570"/>
                  <a:pt x="2920063" y="191480"/>
                </a:cubicBezTo>
                <a:cubicBezTo>
                  <a:pt x="2920063" y="191480"/>
                  <a:pt x="2920063" y="191480"/>
                  <a:pt x="2841606" y="201300"/>
                </a:cubicBezTo>
                <a:cubicBezTo>
                  <a:pt x="2841606" y="201300"/>
                  <a:pt x="2841606" y="201300"/>
                  <a:pt x="2768053" y="211119"/>
                </a:cubicBezTo>
                <a:cubicBezTo>
                  <a:pt x="2738632" y="216029"/>
                  <a:pt x="2714114" y="216029"/>
                  <a:pt x="2689596" y="220939"/>
                </a:cubicBezTo>
                <a:cubicBezTo>
                  <a:pt x="2635657" y="225848"/>
                  <a:pt x="2586622" y="230758"/>
                  <a:pt x="2532683" y="235668"/>
                </a:cubicBezTo>
                <a:cubicBezTo>
                  <a:pt x="2532683" y="235668"/>
                  <a:pt x="2532683" y="235668"/>
                  <a:pt x="2375769" y="250397"/>
                </a:cubicBezTo>
                <a:cubicBezTo>
                  <a:pt x="2351251" y="250397"/>
                  <a:pt x="2326734" y="255307"/>
                  <a:pt x="2297312" y="255307"/>
                </a:cubicBezTo>
                <a:cubicBezTo>
                  <a:pt x="2297312" y="255307"/>
                  <a:pt x="2297312" y="255307"/>
                  <a:pt x="2218855" y="260216"/>
                </a:cubicBezTo>
                <a:cubicBezTo>
                  <a:pt x="2218855" y="260216"/>
                  <a:pt x="2218855" y="260216"/>
                  <a:pt x="2140399" y="260216"/>
                </a:cubicBezTo>
                <a:cubicBezTo>
                  <a:pt x="2140399" y="260216"/>
                  <a:pt x="2140399" y="260216"/>
                  <a:pt x="2066845" y="265126"/>
                </a:cubicBezTo>
                <a:cubicBezTo>
                  <a:pt x="2012906" y="265126"/>
                  <a:pt x="1958967" y="265126"/>
                  <a:pt x="1909932" y="265126"/>
                </a:cubicBezTo>
                <a:cubicBezTo>
                  <a:pt x="1855992" y="265126"/>
                  <a:pt x="1802054" y="265126"/>
                  <a:pt x="1753018" y="265126"/>
                </a:cubicBezTo>
                <a:cubicBezTo>
                  <a:pt x="1699079" y="265126"/>
                  <a:pt x="1650044" y="265126"/>
                  <a:pt x="1596105" y="260216"/>
                </a:cubicBezTo>
                <a:cubicBezTo>
                  <a:pt x="1542166" y="260216"/>
                  <a:pt x="1493130" y="260216"/>
                  <a:pt x="1439191" y="255307"/>
                </a:cubicBezTo>
                <a:cubicBezTo>
                  <a:pt x="1439191" y="255307"/>
                  <a:pt x="1439191" y="255307"/>
                  <a:pt x="1360734" y="250397"/>
                </a:cubicBezTo>
                <a:cubicBezTo>
                  <a:pt x="1360734" y="250397"/>
                  <a:pt x="1360734" y="250397"/>
                  <a:pt x="1439191" y="250397"/>
                </a:cubicBezTo>
                <a:cubicBezTo>
                  <a:pt x="1493130" y="255307"/>
                  <a:pt x="1542166" y="255307"/>
                  <a:pt x="1596105" y="255307"/>
                </a:cubicBezTo>
                <a:cubicBezTo>
                  <a:pt x="1650044" y="255307"/>
                  <a:pt x="1699079" y="255307"/>
                  <a:pt x="1753018" y="260216"/>
                </a:cubicBezTo>
                <a:cubicBezTo>
                  <a:pt x="1802054" y="260216"/>
                  <a:pt x="1855992" y="255307"/>
                  <a:pt x="1909932" y="255307"/>
                </a:cubicBezTo>
                <a:cubicBezTo>
                  <a:pt x="1958967" y="255307"/>
                  <a:pt x="2012906" y="255307"/>
                  <a:pt x="2061942" y="250397"/>
                </a:cubicBezTo>
                <a:cubicBezTo>
                  <a:pt x="2061942" y="250397"/>
                  <a:pt x="2061942" y="250397"/>
                  <a:pt x="2140399" y="250397"/>
                </a:cubicBezTo>
                <a:cubicBezTo>
                  <a:pt x="2140399" y="250397"/>
                  <a:pt x="2140399" y="250397"/>
                  <a:pt x="2218855" y="245487"/>
                </a:cubicBezTo>
                <a:cubicBezTo>
                  <a:pt x="2218855" y="245487"/>
                  <a:pt x="2218855" y="245487"/>
                  <a:pt x="2297312" y="240577"/>
                </a:cubicBezTo>
                <a:cubicBezTo>
                  <a:pt x="2321830" y="240577"/>
                  <a:pt x="2351251" y="235668"/>
                  <a:pt x="2375769" y="235668"/>
                </a:cubicBezTo>
                <a:cubicBezTo>
                  <a:pt x="2375769" y="235668"/>
                  <a:pt x="2375769" y="235668"/>
                  <a:pt x="2532683" y="220939"/>
                </a:cubicBezTo>
                <a:cubicBezTo>
                  <a:pt x="2581718" y="216029"/>
                  <a:pt x="2635657" y="211119"/>
                  <a:pt x="2684693" y="201300"/>
                </a:cubicBezTo>
                <a:cubicBezTo>
                  <a:pt x="2709210" y="201300"/>
                  <a:pt x="2738632" y="196390"/>
                  <a:pt x="2763149" y="191480"/>
                </a:cubicBezTo>
                <a:cubicBezTo>
                  <a:pt x="2763149" y="191480"/>
                  <a:pt x="2763149" y="191480"/>
                  <a:pt x="2841606" y="181661"/>
                </a:cubicBezTo>
                <a:cubicBezTo>
                  <a:pt x="2841606" y="181661"/>
                  <a:pt x="2841606" y="181661"/>
                  <a:pt x="2915159" y="171841"/>
                </a:cubicBezTo>
                <a:cubicBezTo>
                  <a:pt x="2944581" y="166931"/>
                  <a:pt x="2969098" y="162022"/>
                  <a:pt x="2993616" y="157112"/>
                </a:cubicBezTo>
                <a:cubicBezTo>
                  <a:pt x="2993616" y="157112"/>
                  <a:pt x="2993616" y="157112"/>
                  <a:pt x="3145626" y="127654"/>
                </a:cubicBezTo>
                <a:cubicBezTo>
                  <a:pt x="3160337" y="122744"/>
                  <a:pt x="3170144" y="122744"/>
                  <a:pt x="3184855" y="117834"/>
                </a:cubicBezTo>
                <a:cubicBezTo>
                  <a:pt x="3184855" y="117834"/>
                  <a:pt x="3184855" y="117834"/>
                  <a:pt x="3224083" y="108014"/>
                </a:cubicBezTo>
                <a:cubicBezTo>
                  <a:pt x="3224083" y="108014"/>
                  <a:pt x="3224083" y="108014"/>
                  <a:pt x="3297636" y="93285"/>
                </a:cubicBezTo>
                <a:cubicBezTo>
                  <a:pt x="3297636" y="93285"/>
                  <a:pt x="3297636" y="93285"/>
                  <a:pt x="3376093" y="73646"/>
                </a:cubicBezTo>
                <a:cubicBezTo>
                  <a:pt x="3400611" y="68737"/>
                  <a:pt x="3425128" y="58917"/>
                  <a:pt x="3449646" y="49098"/>
                </a:cubicBezTo>
                <a:cubicBezTo>
                  <a:pt x="3449646" y="49098"/>
                  <a:pt x="3449646" y="49098"/>
                  <a:pt x="3596753" y="4910"/>
                </a:cubicBezTo>
                <a:cubicBezTo>
                  <a:pt x="3596753" y="4910"/>
                  <a:pt x="3596753" y="4910"/>
                  <a:pt x="3616367" y="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defTabSz="914400"/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56" name="í$ḻíḋè"/>
          <p:cNvGrpSpPr/>
          <p:nvPr userDrawn="1"/>
        </p:nvGrpSpPr>
        <p:grpSpPr>
          <a:xfrm>
            <a:off x="629679" y="1091237"/>
            <a:ext cx="2541000" cy="936761"/>
            <a:chOff x="1447079" y="461237"/>
            <a:chExt cx="2541000" cy="936761"/>
          </a:xfrm>
          <a:solidFill>
            <a:schemeClr val="accent1"/>
          </a:solidFill>
        </p:grpSpPr>
        <p:sp>
          <p:nvSpPr>
            <p:cNvPr id="1048591" name="ïŝḷîḑe"/>
            <p:cNvSpPr/>
            <p:nvPr>
              <p:custDataLst>
                <p:tags r:id="rId4"/>
              </p:custDataLst>
            </p:nvPr>
          </p:nvSpPr>
          <p:spPr>
            <a:xfrm>
              <a:off x="1447079" y="461237"/>
              <a:ext cx="2541000" cy="5629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>
              <a:normAutofit fontScale="91667" lnSpcReduction="1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5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1048592" name="íṧliďé"/>
            <p:cNvSpPr txBox="1"/>
            <p:nvPr>
              <p:custDataLst>
                <p:tags r:id="rId5"/>
              </p:custDataLst>
            </p:nvPr>
          </p:nvSpPr>
          <p:spPr>
            <a:xfrm>
              <a:off x="2207902" y="947998"/>
              <a:ext cx="900000" cy="450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zh-CN" altLang="en-US" sz="26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cxnSp>
          <p:nvCxnSpPr>
            <p:cNvPr id="3145728" name="直接连接符 23"/>
            <p:cNvCxnSpPr>
              <a:stCxn id="1048592" idx="1"/>
            </p:cNvCxnSpPr>
            <p:nvPr>
              <p:custDataLst>
                <p:tags r:id="rId6"/>
              </p:custDataLst>
            </p:nvPr>
          </p:nvCxnSpPr>
          <p:spPr>
            <a:xfrm flipH="1">
              <a:off x="1622902" y="1172998"/>
              <a:ext cx="5850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29" name="直接连接符 24"/>
            <p:cNvCxnSpPr>
              <a:stCxn id="1048592" idx="3"/>
            </p:cNvCxnSpPr>
            <p:nvPr>
              <p:custDataLst>
                <p:tags r:id="rId7"/>
              </p:custDataLst>
            </p:nvPr>
          </p:nvCxnSpPr>
          <p:spPr>
            <a:xfrm>
              <a:off x="3107902" y="1172998"/>
              <a:ext cx="5868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îśḷïďé"/>
          <p:cNvSpPr txBox="1"/>
          <p:nvPr userDrawn="1"/>
        </p:nvSpPr>
        <p:spPr>
          <a:xfrm>
            <a:off x="5469899" y="1596740"/>
            <a:ext cx="4499915" cy="547725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zh-CN" altLang="en-US" sz="2400" b="1" dirty="0">
              <a:solidFill>
                <a:srgbClr val="23255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íṧ1îde"/>
          <p:cNvSpPr txBox="1"/>
          <p:nvPr userDrawn="1"/>
        </p:nvSpPr>
        <p:spPr>
          <a:xfrm>
            <a:off x="4822306" y="2027998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1" name="îŝļídè"/>
          <p:cNvSpPr txBox="1"/>
          <p:nvPr userDrawn="1"/>
        </p:nvSpPr>
        <p:spPr>
          <a:xfrm>
            <a:off x="5463960" y="2060854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3" name="直接连接符 32"/>
          <p:cNvCxnSpPr/>
          <p:nvPr userDrawn="1"/>
        </p:nvCxnSpPr>
        <p:spPr>
          <a:xfrm>
            <a:off x="4836600" y="2709395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4" name="íṧ1îde"/>
          <p:cNvSpPr txBox="1"/>
          <p:nvPr userDrawn="1"/>
        </p:nvSpPr>
        <p:spPr>
          <a:xfrm>
            <a:off x="4836600" y="2940148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5" name="îŝļídè"/>
          <p:cNvSpPr txBox="1"/>
          <p:nvPr userDrawn="1"/>
        </p:nvSpPr>
        <p:spPr>
          <a:xfrm>
            <a:off x="5478254" y="2973004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32"/>
          <p:cNvCxnSpPr/>
          <p:nvPr userDrawn="1"/>
        </p:nvCxnSpPr>
        <p:spPr>
          <a:xfrm>
            <a:off x="4850894" y="3621545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17" name="íṧ1îde"/>
          <p:cNvSpPr txBox="1"/>
          <p:nvPr userDrawn="1"/>
        </p:nvSpPr>
        <p:spPr>
          <a:xfrm>
            <a:off x="4850894" y="3885679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18" name="îŝļídè"/>
          <p:cNvSpPr txBox="1"/>
          <p:nvPr userDrawn="1"/>
        </p:nvSpPr>
        <p:spPr>
          <a:xfrm>
            <a:off x="5492548" y="3918535"/>
            <a:ext cx="4473746" cy="575313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32"/>
          <p:cNvCxnSpPr/>
          <p:nvPr userDrawn="1"/>
        </p:nvCxnSpPr>
        <p:spPr>
          <a:xfrm>
            <a:off x="4865188" y="4567076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0" name="ísļîḋé"/>
          <p:cNvSpPr txBox="1"/>
          <p:nvPr userDrawn="1">
            <p:custDataLst>
              <p:tags r:id="rId2"/>
            </p:custDataLst>
          </p:nvPr>
        </p:nvSpPr>
        <p:spPr>
          <a:xfrm>
            <a:off x="954405" y="3026410"/>
            <a:ext cx="1786255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 algn="ctr"/>
            <a:endParaRPr lang="en-US" altLang="zh-CN" sz="9600" dirty="0">
              <a:solidFill>
                <a:srgbClr val="232558"/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23" name="îṣḷíḓe"/>
          <p:cNvSpPr txBox="1"/>
          <p:nvPr userDrawn="1">
            <p:custDataLst>
              <p:tags r:id="rId3"/>
            </p:custDataLst>
          </p:nvPr>
        </p:nvSpPr>
        <p:spPr>
          <a:xfrm>
            <a:off x="4868661" y="1569232"/>
            <a:ext cx="655949" cy="68139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endParaRPr lang="en-US" altLang="zh-CN" sz="3200" dirty="0">
              <a:solidFill>
                <a:schemeClr val="accent5">
                  <a:lumMod val="50000"/>
                </a:schemeClr>
              </a:solidFill>
              <a:latin typeface="Impact" panose="020B0806030902050204" pitchFamily="34" charset="0"/>
              <a:ea typeface="等线" panose="02010600030101010101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837738-4223-C2AD-3AFE-76C2D4843D6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585" y="232915"/>
            <a:ext cx="2215479" cy="650528"/>
          </a:xfrm>
          <a:prstGeom prst="rect">
            <a:avLst/>
          </a:prstGeom>
        </p:spPr>
      </p:pic>
      <p:pic>
        <p:nvPicPr>
          <p:cNvPr id="7" name="Picture 2" descr="TradeMark">
            <a:extLst>
              <a:ext uri="{FF2B5EF4-FFF2-40B4-BE49-F238E27FC236}">
                <a16:creationId xmlns:a16="http://schemas.microsoft.com/office/drawing/2014/main" id="{31B350B4-43AD-5DFA-8F4F-E648E2153F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307" y="274687"/>
            <a:ext cx="2278062" cy="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 flipV="1">
            <a:off x="695322" y="6641067"/>
            <a:ext cx="10849610" cy="127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652416" y="686301"/>
            <a:ext cx="7958184" cy="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652417" y="686301"/>
            <a:ext cx="2340000" cy="0"/>
          </a:xfrm>
          <a:prstGeom prst="line">
            <a:avLst/>
          </a:prstGeom>
          <a:ln w="38100">
            <a:solidFill>
              <a:srgbClr val="364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6"/>
          <p:cNvSpPr>
            <a:spLocks noGrp="1"/>
          </p:cNvSpPr>
          <p:nvPr>
            <p:ph type="title" hasCustomPrompt="1"/>
          </p:nvPr>
        </p:nvSpPr>
        <p:spPr>
          <a:xfrm>
            <a:off x="570984" y="179458"/>
            <a:ext cx="3027680" cy="478155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28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/>
              <a:t>单击此处添加标题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pic>
        <p:nvPicPr>
          <p:cNvPr id="10" name="图片 9" descr="图片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986135" y="-33020"/>
            <a:ext cx="1123950" cy="1123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656" y="263633"/>
            <a:ext cx="2215479" cy="650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652145" y="997585"/>
            <a:ext cx="3587115" cy="5289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单击此处编辑母版标题样式</a:t>
            </a:r>
          </a:p>
        </p:txBody>
      </p:sp>
      <p:sp>
        <p:nvSpPr>
          <p:cNvPr id="16" name="î$1îḋê"/>
          <p:cNvSpPr/>
          <p:nvPr userDrawn="1">
            <p:custDataLst>
              <p:tags r:id="rId2"/>
            </p:custDataLst>
          </p:nvPr>
        </p:nvSpPr>
        <p:spPr>
          <a:xfrm>
            <a:off x="648178" y="990358"/>
            <a:ext cx="3390422" cy="5289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648178" y="990372"/>
            <a:ext cx="3390422" cy="528954"/>
          </a:xfrm>
        </p:spPr>
        <p:txBody>
          <a:bodyPr anchor="ctr"/>
          <a:lstStyle>
            <a:lvl1pPr marL="0" indent="0" algn="ctr">
              <a:buFontTx/>
              <a:buNone/>
              <a:defRPr lang="zh-CN" altLang="en-US" sz="2000" b="1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单击此处编辑母版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cxnSp>
        <p:nvCxnSpPr>
          <p:cNvPr id="15" name="直接连接符 14"/>
          <p:cNvCxnSpPr/>
          <p:nvPr userDrawn="1">
            <p:custDataLst>
              <p:tags r:id="rId3"/>
            </p:custDataLst>
          </p:nvPr>
        </p:nvCxnSpPr>
        <p:spPr>
          <a:xfrm>
            <a:off x="652417" y="686301"/>
            <a:ext cx="2340000" cy="0"/>
          </a:xfrm>
          <a:prstGeom prst="line">
            <a:avLst/>
          </a:prstGeom>
          <a:ln w="38100">
            <a:solidFill>
              <a:srgbClr val="364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6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70984" y="179458"/>
            <a:ext cx="3027680" cy="478155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28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/>
              <a:t>单击此处添加标题</a:t>
            </a:r>
          </a:p>
        </p:txBody>
      </p:sp>
      <p:cxnSp>
        <p:nvCxnSpPr>
          <p:cNvPr id="21" name="直接连接符 20"/>
          <p:cNvCxnSpPr/>
          <p:nvPr userDrawn="1">
            <p:custDataLst>
              <p:tags r:id="rId5"/>
            </p:custDataLst>
          </p:nvPr>
        </p:nvCxnSpPr>
        <p:spPr>
          <a:xfrm flipV="1">
            <a:off x="695322" y="6641067"/>
            <a:ext cx="10849610" cy="127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AE6B984-4388-66AF-7B0D-5383A7C09B49}"/>
              </a:ext>
            </a:extLst>
          </p:cNvPr>
          <p:cNvCxnSpPr>
            <a:cxnSpLocks/>
          </p:cNvCxnSpPr>
          <p:nvPr userDrawn="1">
            <p:custDataLst>
              <p:tags r:id="rId6"/>
            </p:custDataLst>
          </p:nvPr>
        </p:nvCxnSpPr>
        <p:spPr>
          <a:xfrm flipV="1">
            <a:off x="652416" y="657613"/>
            <a:ext cx="5495162" cy="28688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TradeMark">
            <a:extLst>
              <a:ext uri="{FF2B5EF4-FFF2-40B4-BE49-F238E27FC236}">
                <a16:creationId xmlns:a16="http://schemas.microsoft.com/office/drawing/2014/main" id="{036E7886-DFAF-595C-FB20-6AF22DF9DB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58" y="265531"/>
            <a:ext cx="2278062" cy="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9984E3-35DE-DBE3-72C8-17E7AB20E18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644"/>
            <a:ext cx="3540031" cy="1032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微信图片_2023072711050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25958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cxnSp>
        <p:nvCxnSpPr>
          <p:cNvPr id="21" name="直接连接符 20"/>
          <p:cNvCxnSpPr/>
          <p:nvPr userDrawn="1">
            <p:custDataLst>
              <p:tags r:id="rId1"/>
            </p:custDataLst>
          </p:nvPr>
        </p:nvCxnSpPr>
        <p:spPr>
          <a:xfrm flipV="1">
            <a:off x="695322" y="6641067"/>
            <a:ext cx="10849610" cy="127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cxnSp>
        <p:nvCxnSpPr>
          <p:cNvPr id="21" name="直接连接符 20"/>
          <p:cNvCxnSpPr/>
          <p:nvPr userDrawn="1">
            <p:custDataLst>
              <p:tags r:id="rId1"/>
            </p:custDataLst>
          </p:nvPr>
        </p:nvCxnSpPr>
        <p:spPr>
          <a:xfrm flipV="1">
            <a:off x="695322" y="6641067"/>
            <a:ext cx="10849610" cy="127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C10BF04-BFD4-897A-CE67-1F240B28E06B}"/>
              </a:ext>
            </a:extLst>
          </p:cNvPr>
          <p:cNvSpPr/>
          <p:nvPr userDrawn="1"/>
        </p:nvSpPr>
        <p:spPr>
          <a:xfrm>
            <a:off x="0" y="0"/>
            <a:ext cx="12192000" cy="3638621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56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63E9A-7EBA-2003-CE75-CB39026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D74839A-BE68-966F-00BA-D21E9786B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489847-2AA8-941F-0AA9-7CB6D6BA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344086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微信图片_2023072711050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1473190"/>
            <a:ext cx="12192000" cy="2879725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cxnSp>
        <p:nvCxnSpPr>
          <p:cNvPr id="14" name="直接连接符 13"/>
          <p:cNvCxnSpPr>
            <a:cxnSpLocks/>
          </p:cNvCxnSpPr>
          <p:nvPr userDrawn="1">
            <p:custDataLst>
              <p:tags r:id="rId1"/>
            </p:custDataLst>
          </p:nvPr>
        </p:nvCxnSpPr>
        <p:spPr>
          <a:xfrm flipV="1">
            <a:off x="652416" y="657613"/>
            <a:ext cx="5495162" cy="28688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 userDrawn="1">
            <p:custDataLst>
              <p:tags r:id="rId2"/>
            </p:custDataLst>
          </p:nvPr>
        </p:nvCxnSpPr>
        <p:spPr>
          <a:xfrm>
            <a:off x="652417" y="686301"/>
            <a:ext cx="2340000" cy="0"/>
          </a:xfrm>
          <a:prstGeom prst="line">
            <a:avLst/>
          </a:prstGeom>
          <a:ln w="38100">
            <a:solidFill>
              <a:srgbClr val="364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6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70984" y="179458"/>
            <a:ext cx="3027680" cy="478155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28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/>
              <a:t>单击此处添加标题</a:t>
            </a:r>
          </a:p>
        </p:txBody>
      </p:sp>
      <p:cxnSp>
        <p:nvCxnSpPr>
          <p:cNvPr id="21" name="直接连接符 20"/>
          <p:cNvCxnSpPr/>
          <p:nvPr userDrawn="1">
            <p:custDataLst>
              <p:tags r:id="rId4"/>
            </p:custDataLst>
          </p:nvPr>
        </p:nvCxnSpPr>
        <p:spPr>
          <a:xfrm flipV="1">
            <a:off x="695322" y="6641067"/>
            <a:ext cx="10849610" cy="127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TradeMark">
            <a:extLst>
              <a:ext uri="{FF2B5EF4-FFF2-40B4-BE49-F238E27FC236}">
                <a16:creationId xmlns:a16="http://schemas.microsoft.com/office/drawing/2014/main" id="{431B2373-91B8-77C2-89E3-56A83D746B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58" y="265531"/>
            <a:ext cx="2278062" cy="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F2A0A5-FA2E-3400-2FC4-44394215A9D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644"/>
            <a:ext cx="3540031" cy="10327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 userDrawn="1">
            <p:custDataLst>
              <p:tags r:id="rId1"/>
            </p:custDataLst>
          </p:nvPr>
        </p:nvSpPr>
        <p:spPr>
          <a:xfrm>
            <a:off x="652145" y="997585"/>
            <a:ext cx="3587115" cy="52895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单击此处编辑母版标题样式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î$1îḋê"/>
          <p:cNvSpPr/>
          <p:nvPr userDrawn="1">
            <p:custDataLst>
              <p:tags r:id="rId2"/>
            </p:custDataLst>
          </p:nvPr>
        </p:nvSpPr>
        <p:spPr>
          <a:xfrm>
            <a:off x="652145" y="997584"/>
            <a:ext cx="2679837" cy="52896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内容占位符 13"/>
          <p:cNvSpPr>
            <a:spLocks noGrp="1"/>
          </p:cNvSpPr>
          <p:nvPr>
            <p:ph sz="quarter" idx="10" hasCustomPrompt="1"/>
          </p:nvPr>
        </p:nvSpPr>
        <p:spPr>
          <a:xfrm>
            <a:off x="652145" y="997586"/>
            <a:ext cx="2680140" cy="528954"/>
          </a:xfrm>
        </p:spPr>
        <p:txBody>
          <a:bodyPr anchor="ctr"/>
          <a:lstStyle>
            <a:lvl1pPr marL="0" indent="0" algn="ctr">
              <a:buFontTx/>
              <a:buNone/>
              <a:defRPr lang="zh-CN" altLang="en-US" sz="2000" b="1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dirty="0"/>
              <a:t>单击此处编辑母版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5" name="直接连接符 14"/>
          <p:cNvCxnSpPr/>
          <p:nvPr userDrawn="1">
            <p:custDataLst>
              <p:tags r:id="rId3"/>
            </p:custDataLst>
          </p:nvPr>
        </p:nvCxnSpPr>
        <p:spPr>
          <a:xfrm>
            <a:off x="652417" y="686301"/>
            <a:ext cx="2340000" cy="0"/>
          </a:xfrm>
          <a:prstGeom prst="line">
            <a:avLst/>
          </a:prstGeom>
          <a:ln w="38100">
            <a:solidFill>
              <a:srgbClr val="364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标题 6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70984" y="179458"/>
            <a:ext cx="3027680" cy="478155"/>
          </a:xfrm>
          <a:noFill/>
        </p:spPr>
        <p:txBody>
          <a:bodyPr wrap="none" rtlCol="0">
            <a:spAutoFit/>
          </a:bodyPr>
          <a:lstStyle>
            <a:lvl1pPr>
              <a:defRPr lang="zh-CN" altLang="en-US" sz="2800" b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/>
            <a:r>
              <a:rPr lang="zh-CN" altLang="en-US"/>
              <a:t>单击此处添加标题</a:t>
            </a:r>
          </a:p>
        </p:txBody>
      </p:sp>
      <p:cxnSp>
        <p:nvCxnSpPr>
          <p:cNvPr id="21" name="直接连接符 20"/>
          <p:cNvCxnSpPr/>
          <p:nvPr userDrawn="1">
            <p:custDataLst>
              <p:tags r:id="rId5"/>
            </p:custDataLst>
          </p:nvPr>
        </p:nvCxnSpPr>
        <p:spPr>
          <a:xfrm flipV="1">
            <a:off x="695322" y="6641067"/>
            <a:ext cx="10849610" cy="1270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CC588A7-E892-8ADA-5648-27C572C15CB3}"/>
              </a:ext>
            </a:extLst>
          </p:cNvPr>
          <p:cNvCxnSpPr>
            <a:cxnSpLocks/>
          </p:cNvCxnSpPr>
          <p:nvPr userDrawn="1">
            <p:custDataLst>
              <p:tags r:id="rId6"/>
            </p:custDataLst>
          </p:nvPr>
        </p:nvCxnSpPr>
        <p:spPr>
          <a:xfrm flipV="1">
            <a:off x="652416" y="657613"/>
            <a:ext cx="5495162" cy="28688"/>
          </a:xfrm>
          <a:prstGeom prst="line">
            <a:avLst/>
          </a:prstGeom>
          <a:ln>
            <a:solidFill>
              <a:srgbClr val="393E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TradeMark">
            <a:extLst>
              <a:ext uri="{FF2B5EF4-FFF2-40B4-BE49-F238E27FC236}">
                <a16:creationId xmlns:a16="http://schemas.microsoft.com/office/drawing/2014/main" id="{97BAAF1D-6E6C-F702-CEA3-A02952E595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58" y="265531"/>
            <a:ext cx="2278062" cy="56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CF9679-E948-C1D1-7AC9-83B02DE2C5E0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644"/>
            <a:ext cx="3540031" cy="103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4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ags" Target="../tags/tag3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ags" Target="../tags/tag4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ags" Target="../tags/tag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2" name="灯片编号占位符 3"/>
          <p:cNvSpPr>
            <a:spLocks noGrp="1"/>
          </p:cNvSpPr>
          <p:nvPr userDrawn="1">
            <p:custDataLst>
              <p:tags r:id="rId10"/>
            </p:custDataLst>
          </p:nvPr>
        </p:nvSpPr>
        <p:spPr>
          <a:xfrm>
            <a:off x="8906838" y="6445679"/>
            <a:ext cx="3214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2CD93F8F-43FE-42DE-8D5E-9BA1E4E3DE82}" type="slidenum">
              <a:rPr lang="zh-CN" altLang="en-US" sz="1800" i="0" strike="noStrike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lang="zh-CN" altLang="en-US" i="0" strike="noStrike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2" r:id="rId6"/>
    <p:sldLayoutId id="2147483661" r:id="rId7"/>
    <p:sldLayoutId id="2147483654" r:id="rId8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3"/>
          <p:cNvSpPr>
            <a:spLocks noGrp="1"/>
          </p:cNvSpPr>
          <p:nvPr userDrawn="1">
            <p:custDataLst>
              <p:tags r:id="rId4"/>
            </p:custDataLst>
          </p:nvPr>
        </p:nvSpPr>
        <p:spPr>
          <a:xfrm>
            <a:off x="8895715" y="6438941"/>
            <a:ext cx="3214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2CD93F8F-43FE-42DE-8D5E-9BA1E4E3DE82}" type="slidenum">
              <a:rPr lang="zh-CN" altLang="en-US" sz="1800" i="0" strike="noStrike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lang="zh-CN" altLang="en-US" i="0" strike="noStrike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539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3"/>
          <p:cNvSpPr>
            <a:spLocks noGrp="1"/>
          </p:cNvSpPr>
          <p:nvPr userDrawn="1">
            <p:custDataLst>
              <p:tags r:id="rId4"/>
            </p:custDataLst>
          </p:nvPr>
        </p:nvSpPr>
        <p:spPr>
          <a:xfrm>
            <a:off x="8895715" y="6438941"/>
            <a:ext cx="3214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2CD93F8F-43FE-42DE-8D5E-9BA1E4E3DE82}" type="slidenum">
              <a:rPr lang="zh-CN" altLang="en-US" sz="1800" i="0" strike="noStrike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lang="zh-CN" altLang="en-US" i="0" strike="noStrike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ulim" panose="020B0600000101010101" pitchFamily="34" charset="-127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灯片编号占位符 3"/>
          <p:cNvSpPr>
            <a:spLocks noGrp="1"/>
          </p:cNvSpPr>
          <p:nvPr userDrawn="1">
            <p:custDataLst>
              <p:tags r:id="rId4"/>
            </p:custDataLst>
          </p:nvPr>
        </p:nvSpPr>
        <p:spPr>
          <a:xfrm>
            <a:off x="8883916" y="6438941"/>
            <a:ext cx="3214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Gulim" panose="020B0600000101010101" pitchFamily="34" charset="-12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2CD93F8F-43FE-42DE-8D5E-9BA1E4E3DE82}" type="slidenum">
              <a:rPr lang="zh-CN" altLang="en-US" sz="1800" i="0" strike="noStrike" noProof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‹#›</a:t>
            </a:fld>
            <a:endParaRPr lang="zh-CN" altLang="en-US" i="0" strike="noStrike" noProof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ulim" panose="020B0600000101010101" pitchFamily="34" charset="-12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gitee.com/openeuler/yocto-meta-openeuler/pulls/2362" TargetMode="Externa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48.xml"/><Relationship Id="rId7" Type="http://schemas.openxmlformats.org/officeDocument/2006/relationships/tags" Target="../tags/tag152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3.xml"/><Relationship Id="rId5" Type="http://schemas.openxmlformats.org/officeDocument/2006/relationships/image" Target="../media/image42.png"/><Relationship Id="rId4" Type="http://schemas.openxmlformats.org/officeDocument/2006/relationships/hyperlink" Target="https://github.com/zephyrproject-rtos/zephyr/tree/main/tests/benchmarks/latency_measur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4.xml"/><Relationship Id="rId6" Type="http://schemas.openxmlformats.org/officeDocument/2006/relationships/image" Target="../media/image43.png"/><Relationship Id="rId5" Type="http://schemas.openxmlformats.org/officeDocument/2006/relationships/hyperlink" Target="https://www.tecmint.com/linux-cpu-load-stress-test-with-stress-ng-tool/" TargetMode="External"/><Relationship Id="rId4" Type="http://schemas.openxmlformats.org/officeDocument/2006/relationships/hyperlink" Target="https://wiki.linuxfoundation.org/realtime/documentation/howto/tools/cyclictest/start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5.xml"/><Relationship Id="rId5" Type="http://schemas.openxmlformats.org/officeDocument/2006/relationships/image" Target="../media/image44.png"/><Relationship Id="rId4" Type="http://schemas.openxmlformats.org/officeDocument/2006/relationships/hyperlink" Target="https://github.com/zephyrproject-rtos/zephyr/tree/main/tests/benchmarks/sys_kerne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6.xml"/><Relationship Id="rId5" Type="http://schemas.openxmlformats.org/officeDocument/2006/relationships/image" Target="../media/image45.png"/><Relationship Id="rId4" Type="http://schemas.openxmlformats.org/officeDocument/2006/relationships/hyperlink" Target="https://github.com/kdlucas/byte-unixbench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eg"/><Relationship Id="rId3" Type="http://schemas.openxmlformats.org/officeDocument/2006/relationships/hyperlink" Target="https://gitee.com/openeuler/zvm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ee.com/openeuler/yocto-meta-openeuler/pulls/2357" TargetMode="External"/><Relationship Id="rId11" Type="http://schemas.openxmlformats.org/officeDocument/2006/relationships/image" Target="../media/image52.jpeg"/><Relationship Id="rId5" Type="http://schemas.openxmlformats.org/officeDocument/2006/relationships/hyperlink" Target="https://github.com/zephyrproject-rtos/zephyr/pull/64217" TargetMode="External"/><Relationship Id="rId10" Type="http://schemas.openxmlformats.org/officeDocument/2006/relationships/image" Target="../media/image51.jpeg"/><Relationship Id="rId4" Type="http://schemas.openxmlformats.org/officeDocument/2006/relationships/hyperlink" Target="https://github.com/PaddlePaddle/Paddle-Lite/pull/10443" TargetMode="External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26" Type="http://schemas.openxmlformats.org/officeDocument/2006/relationships/tags" Target="../tags/tag105.xml"/><Relationship Id="rId3" Type="http://schemas.openxmlformats.org/officeDocument/2006/relationships/tags" Target="../tags/tag82.xml"/><Relationship Id="rId21" Type="http://schemas.openxmlformats.org/officeDocument/2006/relationships/tags" Target="../tags/tag100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29" Type="http://schemas.openxmlformats.org/officeDocument/2006/relationships/image" Target="../media/image6.jpg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24" Type="http://schemas.openxmlformats.org/officeDocument/2006/relationships/tags" Target="../tags/tag103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notesSlide" Target="../notesSlides/notesSlide3.xml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slideLayout" Target="../slideLayouts/slideLayout4.xml"/><Relationship Id="rId30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26" Type="http://schemas.openxmlformats.org/officeDocument/2006/relationships/tags" Target="../tags/tag131.xml"/><Relationship Id="rId3" Type="http://schemas.openxmlformats.org/officeDocument/2006/relationships/tags" Target="../tags/tag108.xml"/><Relationship Id="rId21" Type="http://schemas.openxmlformats.org/officeDocument/2006/relationships/tags" Target="../tags/tag126.xml"/><Relationship Id="rId7" Type="http://schemas.openxmlformats.org/officeDocument/2006/relationships/tags" Target="../tags/tag112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tags" Target="../tags/tag130.xml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0" Type="http://schemas.openxmlformats.org/officeDocument/2006/relationships/tags" Target="../tags/tag125.xml"/><Relationship Id="rId29" Type="http://schemas.openxmlformats.org/officeDocument/2006/relationships/notesSlide" Target="../notesSlides/notesSlide6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tags" Target="../tags/tag116.xml"/><Relationship Id="rId24" Type="http://schemas.openxmlformats.org/officeDocument/2006/relationships/tags" Target="../tags/tag129.xml"/><Relationship Id="rId5" Type="http://schemas.openxmlformats.org/officeDocument/2006/relationships/tags" Target="../tags/tag110.xml"/><Relationship Id="rId15" Type="http://schemas.openxmlformats.org/officeDocument/2006/relationships/tags" Target="../tags/tag120.xml"/><Relationship Id="rId23" Type="http://schemas.openxmlformats.org/officeDocument/2006/relationships/tags" Target="../tags/tag128.xml"/><Relationship Id="rId28" Type="http://schemas.openxmlformats.org/officeDocument/2006/relationships/slideLayout" Target="../slideLayouts/slideLayout4.xml"/><Relationship Id="rId10" Type="http://schemas.openxmlformats.org/officeDocument/2006/relationships/tags" Target="../tags/tag115.xml"/><Relationship Id="rId19" Type="http://schemas.openxmlformats.org/officeDocument/2006/relationships/tags" Target="../tags/tag124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tags" Target="../tags/tag119.xml"/><Relationship Id="rId22" Type="http://schemas.openxmlformats.org/officeDocument/2006/relationships/tags" Target="../tags/tag127.xml"/><Relationship Id="rId27" Type="http://schemas.openxmlformats.org/officeDocument/2006/relationships/tags" Target="../tags/tag132.xml"/><Relationship Id="rId30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35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30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29.png"/><Relationship Id="rId5" Type="http://schemas.openxmlformats.org/officeDocument/2006/relationships/tags" Target="../tags/tag137.xml"/><Relationship Id="rId10" Type="http://schemas.openxmlformats.org/officeDocument/2006/relationships/image" Target="../media/image28.png"/><Relationship Id="rId4" Type="http://schemas.openxmlformats.org/officeDocument/2006/relationships/tags" Target="../tags/tag136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41.xml"/><Relationship Id="rId7" Type="http://schemas.openxmlformats.org/officeDocument/2006/relationships/tags" Target="../tags/tag145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 txBox="1"/>
          <p:nvPr/>
        </p:nvSpPr>
        <p:spPr>
          <a:xfrm>
            <a:off x="0" y="4341219"/>
            <a:ext cx="12192635" cy="19289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汇报人：谢国琪，熊程来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湖南大学嵌入式与网络计算湖南省重点实验室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/>
            <a:r>
              <a:rPr lang="en-US" altLang="zh-CN" sz="2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openEuler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Sig-Zephyr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-635" y="2012847"/>
            <a:ext cx="12192635" cy="1854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基于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ZVM</a:t>
            </a: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en-US" altLang="zh-CN" sz="48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openEuler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Embedded</a:t>
            </a:r>
          </a:p>
          <a:p>
            <a:pPr algn="ctr">
              <a:lnSpc>
                <a:spcPct val="125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混合关键系统框架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339102" cy="480131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混合关键部署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内容占位符 6">
            <a:extLst>
              <a:ext uri="{FF2B5EF4-FFF2-40B4-BE49-F238E27FC236}">
                <a16:creationId xmlns:a16="http://schemas.microsoft.com/office/drawing/2014/main" id="{0883AB62-8C78-5225-1049-0B10D8D539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2144" y="997586"/>
            <a:ext cx="3414379" cy="528954"/>
          </a:xfrm>
          <a:noFill/>
          <a:ln w="9525">
            <a:noFill/>
          </a:ln>
        </p:spPr>
        <p:txBody>
          <a:bodyPr anchor="ctr"/>
          <a:lstStyle/>
          <a:p>
            <a:r>
              <a:rPr lang="en-US" altLang="zh-CN" dirty="0">
                <a:latin typeface="Arial" panose="020B0604020202020204" pitchFamily="34" charset="0"/>
              </a:rPr>
              <a:t>OEE</a:t>
            </a:r>
            <a:r>
              <a:rPr lang="zh-CN" altLang="en-US" dirty="0">
                <a:latin typeface="Arial" panose="020B0604020202020204" pitchFamily="34" charset="0"/>
              </a:rPr>
              <a:t> 混合关键系统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1B7BDA1-BF40-763C-8B08-9666D143B6B6}"/>
              </a:ext>
            </a:extLst>
          </p:cNvPr>
          <p:cNvSpPr txBox="1"/>
          <p:nvPr/>
        </p:nvSpPr>
        <p:spPr>
          <a:xfrm>
            <a:off x="2999656" y="4437112"/>
            <a:ext cx="2700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openEuler</a:t>
            </a:r>
            <a:r>
              <a:rPr lang="en-US" altLang="zh-CN" b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 Embedded</a:t>
            </a:r>
            <a:r>
              <a:rPr lang="zh-CN" altLang="en-US" b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概貌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90091A8-39F9-659E-F4A9-E1916CF40550}"/>
              </a:ext>
            </a:extLst>
          </p:cNvPr>
          <p:cNvSpPr txBox="1"/>
          <p:nvPr/>
        </p:nvSpPr>
        <p:spPr>
          <a:xfrm>
            <a:off x="570983" y="1473439"/>
            <a:ext cx="6522715" cy="45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OEE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旨在成为一个以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Linux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为中心的综合嵌入式软件平台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EE0CE-4515-3AD5-4E05-FF3961267103}"/>
              </a:ext>
            </a:extLst>
          </p:cNvPr>
          <p:cNvSpPr txBox="1"/>
          <p:nvPr/>
        </p:nvSpPr>
        <p:spPr>
          <a:xfrm>
            <a:off x="570984" y="5061395"/>
            <a:ext cx="66771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强大的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Linux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平台作为整个星系的中心，提供丰富的生态与功能、强大的基础设施；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不同的非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Linux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运行时“行星”则围绕着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Linux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这颗“太阳”提供各具特色的功能与生态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13CB030-8A25-4347-8F69-3670052C1F4E}"/>
              </a:ext>
            </a:extLst>
          </p:cNvPr>
          <p:cNvSpPr txBox="1"/>
          <p:nvPr/>
        </p:nvSpPr>
        <p:spPr>
          <a:xfrm>
            <a:off x="7541372" y="2024844"/>
            <a:ext cx="4207256" cy="277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OEE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的引力：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丰富的生态与功能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重点构建的混合关键性系统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分布式软总线等关键特性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基础设施等。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B3A7BF9-F744-1856-3A50-4708397EA07F}"/>
              </a:ext>
            </a:extLst>
          </p:cNvPr>
          <p:cNvSpPr txBox="1"/>
          <p:nvPr/>
        </p:nvSpPr>
        <p:spPr>
          <a:xfrm>
            <a:off x="7541372" y="4892118"/>
            <a:ext cx="4464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把诸多的运行时与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Linux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有机地集成在一起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61F586B-8D9D-3795-B2B9-5F7B6EA8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4" y="2025026"/>
            <a:ext cx="6834208" cy="2511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B5427-0C76-A969-F485-D0C80CFD1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7158B9F-0754-B734-70E4-ADE26532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84" y="178470"/>
            <a:ext cx="2339102" cy="480131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混合关键部署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内容占位符 6">
            <a:extLst>
              <a:ext uri="{FF2B5EF4-FFF2-40B4-BE49-F238E27FC236}">
                <a16:creationId xmlns:a16="http://schemas.microsoft.com/office/drawing/2014/main" id="{125222D0-13EB-E583-EB7B-A81423305796}"/>
              </a:ext>
            </a:extLst>
          </p:cNvPr>
          <p:cNvSpPr txBox="1">
            <a:spLocks/>
          </p:cNvSpPr>
          <p:nvPr/>
        </p:nvSpPr>
        <p:spPr>
          <a:xfrm>
            <a:off x="652144" y="997586"/>
            <a:ext cx="3381531" cy="528954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2000" b="1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ulim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ulim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ulim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ulim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</a:rPr>
              <a:t>OEE </a:t>
            </a:r>
            <a:r>
              <a:rPr lang="zh-CN" altLang="en-US" dirty="0">
                <a:latin typeface="Arial" panose="020B0604020202020204" pitchFamily="34" charset="0"/>
              </a:rPr>
              <a:t>混合部署生态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3375A5-EDFF-79FC-DDB5-9063BC3BC1ED}"/>
              </a:ext>
            </a:extLst>
          </p:cNvPr>
          <p:cNvSpPr txBox="1"/>
          <p:nvPr/>
        </p:nvSpPr>
        <p:spPr>
          <a:xfrm>
            <a:off x="4933844" y="5723492"/>
            <a:ext cx="7079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openEuler</a:t>
            </a:r>
            <a:r>
              <a:rPr lang="en-US" altLang="zh-CN" b="1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Embedded</a:t>
            </a:r>
            <a:r>
              <a:rPr lang="zh-CN" altLang="en-US" b="1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总体架构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D85A13D-D0FB-1321-FA77-6D1FEC4CA8CC}"/>
              </a:ext>
            </a:extLst>
          </p:cNvPr>
          <p:cNvGrpSpPr/>
          <p:nvPr/>
        </p:nvGrpSpPr>
        <p:grpSpPr>
          <a:xfrm>
            <a:off x="4933844" y="1483103"/>
            <a:ext cx="7079192" cy="4208981"/>
            <a:chOff x="3673866" y="1345837"/>
            <a:chExt cx="6297907" cy="383690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710D430-173F-8528-AFBA-469DA1D8C91E}"/>
                </a:ext>
              </a:extLst>
            </p:cNvPr>
            <p:cNvSpPr/>
            <p:nvPr/>
          </p:nvSpPr>
          <p:spPr>
            <a:xfrm>
              <a:off x="3673866" y="1345837"/>
              <a:ext cx="6297907" cy="3836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E6C2FC57-F9B0-F5BB-8416-972B702BBD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747"/>
            <a:stretch>
              <a:fillRect/>
            </a:stretch>
          </p:blipFill>
          <p:spPr bwMode="auto">
            <a:xfrm>
              <a:off x="3673866" y="1437080"/>
              <a:ext cx="6297907" cy="370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E0040A0-05F2-9B21-E14F-8D5106853247}"/>
              </a:ext>
            </a:extLst>
          </p:cNvPr>
          <p:cNvSpPr txBox="1"/>
          <p:nvPr/>
        </p:nvSpPr>
        <p:spPr>
          <a:xfrm>
            <a:off x="550664" y="1599962"/>
            <a:ext cx="42491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面对嵌入式系统资源限制、功耗限制、强实时性、高可靠性、强安全性等方面的需求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OEE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集成了丰富的特色功能：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9130A3-E0B0-F182-63FD-B986847B85A1}"/>
              </a:ext>
            </a:extLst>
          </p:cNvPr>
          <p:cNvSpPr txBox="1"/>
          <p:nvPr/>
        </p:nvSpPr>
        <p:spPr>
          <a:xfrm>
            <a:off x="488948" y="2588106"/>
            <a:ext cx="44448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硬实时</a:t>
            </a:r>
            <a:r>
              <a:rPr lang="en-US" altLang="zh-CN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RTOS</a:t>
            </a:r>
            <a:r>
              <a:rPr lang="zh-CN" altLang="en-US" sz="16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zh-CN" altLang="en-US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满足</a:t>
            </a:r>
            <a:r>
              <a:rPr lang="en-US" altLang="zh-CN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us</a:t>
            </a:r>
            <a:r>
              <a:rPr lang="zh-CN" altLang="en-US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级的硬实时的需求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8451D6-50BD-552C-7C30-CAAA8AF23588}"/>
              </a:ext>
            </a:extLst>
          </p:cNvPr>
          <p:cNvSpPr txBox="1"/>
          <p:nvPr/>
        </p:nvSpPr>
        <p:spPr>
          <a:xfrm>
            <a:off x="482839" y="2888285"/>
            <a:ext cx="4457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基于</a:t>
            </a:r>
            <a:r>
              <a:rPr lang="en-US" altLang="zh-CN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TEE</a:t>
            </a:r>
            <a:r>
              <a:rPr lang="zh-CN" altLang="en-US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技术的运行时，保障信息安全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12CA0DC-207F-9120-3606-36E09D163AF0}"/>
              </a:ext>
            </a:extLst>
          </p:cNvPr>
          <p:cNvSpPr txBox="1"/>
          <p:nvPr/>
        </p:nvSpPr>
        <p:spPr>
          <a:xfrm>
            <a:off x="482550" y="3182784"/>
            <a:ext cx="40894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裸金属运行时，实现极致性能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05D7D62-0F89-B3C4-B5FA-1C98EDA93401}"/>
              </a:ext>
            </a:extLst>
          </p:cNvPr>
          <p:cNvSpPr txBox="1"/>
          <p:nvPr/>
        </p:nvSpPr>
        <p:spPr>
          <a:xfrm>
            <a:off x="488948" y="3482963"/>
            <a:ext cx="45922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0" i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嵌入式虚拟化，高效隔离和灵活调度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FB8A75-A2DC-432D-A396-C9CA33F92698}"/>
              </a:ext>
            </a:extLst>
          </p:cNvPr>
          <p:cNvSpPr txBox="1"/>
          <p:nvPr/>
        </p:nvSpPr>
        <p:spPr>
          <a:xfrm>
            <a:off x="488948" y="3771782"/>
            <a:ext cx="35447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1EE5ED2-0CDD-00C9-EB88-49A1EC990F00}"/>
              </a:ext>
            </a:extLst>
          </p:cNvPr>
          <p:cNvSpPr txBox="1"/>
          <p:nvPr/>
        </p:nvSpPr>
        <p:spPr>
          <a:xfrm>
            <a:off x="482550" y="4563727"/>
            <a:ext cx="4310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应对不同场景，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OEE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的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融合弹性底座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提供不同的实现形态，并对上提供统一的接口，建立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混合关键性部署框架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：实现多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OS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高效、便捷地混合部署</a:t>
            </a:r>
          </a:p>
        </p:txBody>
      </p:sp>
    </p:spTree>
    <p:extLst>
      <p:ext uri="{BB962C8B-B14F-4D97-AF65-F5344CB8AC3E}">
        <p14:creationId xmlns:p14="http://schemas.microsoft.com/office/powerpoint/2010/main" val="351869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D71C3-265B-30D8-5721-BAA11402C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49892AD-351E-857C-ABE7-F260502E8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84" y="178470"/>
            <a:ext cx="2339102" cy="480131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混合关键部署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内容占位符 6">
            <a:extLst>
              <a:ext uri="{FF2B5EF4-FFF2-40B4-BE49-F238E27FC236}">
                <a16:creationId xmlns:a16="http://schemas.microsoft.com/office/drawing/2014/main" id="{574E5C83-D8CF-0D61-2C61-F2EA3CF4F12C}"/>
              </a:ext>
            </a:extLst>
          </p:cNvPr>
          <p:cNvSpPr txBox="1">
            <a:spLocks/>
          </p:cNvSpPr>
          <p:nvPr/>
        </p:nvSpPr>
        <p:spPr>
          <a:xfrm>
            <a:off x="652144" y="997586"/>
            <a:ext cx="3381531" cy="528954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lang="zh-CN" altLang="en-US" sz="2000" b="1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ulim" panose="020B0600000101010101" pitchFamily="34" charset="-12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ulim" panose="020B0600000101010101" pitchFamily="34" charset="-12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ulim" panose="020B0600000101010101" pitchFamily="34" charset="-12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ulim" panose="020B0600000101010101" pitchFamily="34" charset="-12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</a:rPr>
              <a:t>ZVM/OEE </a:t>
            </a:r>
            <a:r>
              <a:rPr lang="zh-CN" altLang="en-US" dirty="0">
                <a:latin typeface="Arial" panose="020B0604020202020204" pitchFamily="34" charset="0"/>
              </a:rPr>
              <a:t>混合部署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ED8225F-CADE-A64E-80F4-BD7FDDF844C0}"/>
              </a:ext>
            </a:extLst>
          </p:cNvPr>
          <p:cNvSpPr txBox="1"/>
          <p:nvPr/>
        </p:nvSpPr>
        <p:spPr>
          <a:xfrm>
            <a:off x="4933844" y="5723492"/>
            <a:ext cx="7079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ZVM&amp;OEE </a:t>
            </a:r>
            <a:r>
              <a:rPr lang="zh-CN" altLang="en-US" b="1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总体架构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0CE2088-0BDE-9629-2ECB-3739E5D40484}"/>
              </a:ext>
            </a:extLst>
          </p:cNvPr>
          <p:cNvGrpSpPr/>
          <p:nvPr/>
        </p:nvGrpSpPr>
        <p:grpSpPr>
          <a:xfrm>
            <a:off x="4933844" y="1483103"/>
            <a:ext cx="7079192" cy="4208981"/>
            <a:chOff x="3673866" y="1345837"/>
            <a:chExt cx="6297907" cy="383690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24FC1F9-A0FB-6163-03FC-C3B74DB0F2C8}"/>
                </a:ext>
              </a:extLst>
            </p:cNvPr>
            <p:cNvSpPr/>
            <p:nvPr/>
          </p:nvSpPr>
          <p:spPr>
            <a:xfrm>
              <a:off x="3673866" y="1345837"/>
              <a:ext cx="6297907" cy="38369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0D5357F-DA0C-00C1-2E15-9898454CB2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747"/>
            <a:stretch>
              <a:fillRect/>
            </a:stretch>
          </p:blipFill>
          <p:spPr bwMode="auto">
            <a:xfrm>
              <a:off x="3673866" y="1437080"/>
              <a:ext cx="6297907" cy="370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8E89856-9020-1294-BC9E-6A73EC8DA8FD}"/>
              </a:ext>
            </a:extLst>
          </p:cNvPr>
          <p:cNvSpPr/>
          <p:nvPr/>
        </p:nvSpPr>
        <p:spPr>
          <a:xfrm>
            <a:off x="6774656" y="4536281"/>
            <a:ext cx="943789" cy="4480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endParaRPr lang="zh-CN" altLang="en-US" sz="11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F295B9E-F91D-17A1-1724-FAF0BE231CF2}"/>
              </a:ext>
            </a:extLst>
          </p:cNvPr>
          <p:cNvSpPr txBox="1"/>
          <p:nvPr/>
        </p:nvSpPr>
        <p:spPr>
          <a:xfrm>
            <a:off x="710653" y="2216333"/>
            <a:ext cx="4069323" cy="378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ZVM/OEE 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采用了面向嵌入式系统</a:t>
            </a:r>
            <a:r>
              <a:rPr lang="en-US" altLang="zh-CN" dirty="0" err="1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Yocto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构建系统，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构建、编译高度自动化；</a:t>
            </a:r>
            <a:endParaRPr lang="en-US" altLang="zh-CN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南向北向生态丰富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，便于支持多种体系架构，支持多种上层应用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基于融合弹性底座，使用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ZVM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嵌入式虚拟化技术，实现多种操作系统的隔离和交互，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丰富</a:t>
            </a:r>
            <a:r>
              <a:rPr lang="en-US" altLang="zh-CN" b="1" dirty="0" err="1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openEuler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 Embedded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生态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ahoma" panose="020B0604030504040204" pitchFamily="34" charset="0"/>
              </a:rPr>
              <a:t>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DCBAEC-0447-F552-98C0-BF2B51057315}"/>
              </a:ext>
            </a:extLst>
          </p:cNvPr>
          <p:cNvSpPr txBox="1"/>
          <p:nvPr/>
        </p:nvSpPr>
        <p:spPr>
          <a:xfrm>
            <a:off x="710653" y="1754924"/>
            <a:ext cx="3019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ZVM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加入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OEE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生态：</a:t>
            </a:r>
          </a:p>
        </p:txBody>
      </p:sp>
    </p:spTree>
    <p:extLst>
      <p:ext uri="{BB962C8B-B14F-4D97-AF65-F5344CB8AC3E}">
        <p14:creationId xmlns:p14="http://schemas.microsoft.com/office/powerpoint/2010/main" val="9072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88061-F1F5-01E7-6A1F-55D97BF1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14D295E3-4CEF-83C3-A900-64035D2C1F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ZVM&amp;OEE </a:t>
            </a:r>
            <a:r>
              <a:rPr lang="zh-CN" altLang="en-US" dirty="0">
                <a:latin typeface="Arial" panose="020B0604020202020204" pitchFamily="34" charset="0"/>
              </a:rPr>
              <a:t>构建系统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E6CB68-201C-4BD7-64CC-A738079673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88" b="28563"/>
          <a:stretch/>
        </p:blipFill>
        <p:spPr>
          <a:xfrm>
            <a:off x="6133443" y="4151685"/>
            <a:ext cx="4888755" cy="20070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7D42E614-AEA6-2880-E8A4-FC18BF198A2E}"/>
              </a:ext>
            </a:extLst>
          </p:cNvPr>
          <p:cNvGrpSpPr/>
          <p:nvPr/>
        </p:nvGrpSpPr>
        <p:grpSpPr>
          <a:xfrm>
            <a:off x="5420211" y="990372"/>
            <a:ext cx="6101594" cy="3032460"/>
            <a:chOff x="5420211" y="990372"/>
            <a:chExt cx="6101594" cy="303246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0FA40DF-2E9B-22EA-599A-EFC48C9EACF8}"/>
                </a:ext>
              </a:extLst>
            </p:cNvPr>
            <p:cNvSpPr/>
            <p:nvPr/>
          </p:nvSpPr>
          <p:spPr>
            <a:xfrm>
              <a:off x="5420211" y="990372"/>
              <a:ext cx="6101594" cy="30324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A3CCC31-316E-1311-4200-23CA0C09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217" y="1644906"/>
              <a:ext cx="5492485" cy="2009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A355A741-AC46-A55A-C5FC-9D62FEF7B491}"/>
                </a:ext>
              </a:extLst>
            </p:cNvPr>
            <p:cNvSpPr txBox="1"/>
            <p:nvPr/>
          </p:nvSpPr>
          <p:spPr>
            <a:xfrm>
              <a:off x="7480078" y="3676962"/>
              <a:ext cx="19495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spcAft>
                  <a:spcPts val="1800"/>
                </a:spcAft>
              </a:pPr>
              <a:r>
                <a:rPr lang="en-US" altLang="zh-CN" sz="1200" dirty="0">
                  <a:solidFill>
                    <a:srgbClr val="40404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ZVM</a:t>
              </a:r>
              <a:r>
                <a:rPr lang="zh-CN" altLang="en-US" sz="1200" dirty="0">
                  <a:solidFill>
                    <a:srgbClr val="40404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加入</a:t>
              </a:r>
              <a:r>
                <a:rPr lang="en-US" altLang="zh-CN" sz="1200" dirty="0" err="1">
                  <a:solidFill>
                    <a:srgbClr val="40404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Yocto</a:t>
              </a:r>
              <a:r>
                <a:rPr lang="zh-CN" altLang="en-US" sz="1200" dirty="0">
                  <a:solidFill>
                    <a:srgbClr val="40404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的构建流程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E802627-8E3D-11D2-B3EF-8D92A35F63AF}"/>
                </a:ext>
              </a:extLst>
            </p:cNvPr>
            <p:cNvSpPr/>
            <p:nvPr/>
          </p:nvSpPr>
          <p:spPr>
            <a:xfrm>
              <a:off x="5923384" y="1109024"/>
              <a:ext cx="2310075" cy="291383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ZVM 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源工程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外部编译镜像</a:t>
              </a:r>
            </a:p>
          </p:txBody>
        </p:sp>
        <p:sp>
          <p:nvSpPr>
            <p:cNvPr id="27" name="箭头: 右 26">
              <a:extLst>
                <a:ext uri="{FF2B5EF4-FFF2-40B4-BE49-F238E27FC236}">
                  <a16:creationId xmlns:a16="http://schemas.microsoft.com/office/drawing/2014/main" id="{AF1EA0FB-B7D4-F2AB-A9B1-17D40AEE7F54}"/>
                </a:ext>
              </a:extLst>
            </p:cNvPr>
            <p:cNvSpPr/>
            <p:nvPr/>
          </p:nvSpPr>
          <p:spPr>
            <a:xfrm rot="5400000">
              <a:off x="6953032" y="1497401"/>
              <a:ext cx="209725" cy="178737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A909ED9-8689-DF7D-1424-3E355397541D}"/>
                </a:ext>
              </a:extLst>
            </p:cNvPr>
            <p:cNvSpPr/>
            <p:nvPr/>
          </p:nvSpPr>
          <p:spPr>
            <a:xfrm>
              <a:off x="9723095" y="1532300"/>
              <a:ext cx="1240099" cy="318663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Guest OS</a:t>
              </a: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配置</a:t>
              </a:r>
            </a:p>
          </p:txBody>
        </p:sp>
        <p:sp>
          <p:nvSpPr>
            <p:cNvPr id="31" name="箭头: 右 30">
              <a:extLst>
                <a:ext uri="{FF2B5EF4-FFF2-40B4-BE49-F238E27FC236}">
                  <a16:creationId xmlns:a16="http://schemas.microsoft.com/office/drawing/2014/main" id="{69D0398D-EB6B-DC9F-9572-8E223CF95E36}"/>
                </a:ext>
              </a:extLst>
            </p:cNvPr>
            <p:cNvSpPr/>
            <p:nvPr/>
          </p:nvSpPr>
          <p:spPr>
            <a:xfrm rot="7877467">
              <a:off x="9590192" y="2016473"/>
              <a:ext cx="209725" cy="178737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13DCB59-657C-FD9A-8150-9A1986AAAB47}"/>
                </a:ext>
              </a:extLst>
            </p:cNvPr>
            <p:cNvSpPr/>
            <p:nvPr/>
          </p:nvSpPr>
          <p:spPr>
            <a:xfrm>
              <a:off x="9723094" y="3201066"/>
              <a:ext cx="1240099" cy="44304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内核模块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其他程序</a:t>
              </a:r>
            </a:p>
          </p:txBody>
        </p:sp>
        <p:sp>
          <p:nvSpPr>
            <p:cNvPr id="33" name="箭头: 右 32">
              <a:extLst>
                <a:ext uri="{FF2B5EF4-FFF2-40B4-BE49-F238E27FC236}">
                  <a16:creationId xmlns:a16="http://schemas.microsoft.com/office/drawing/2014/main" id="{C06818AE-AA7E-9D59-259F-92165ADD0C3C}"/>
                </a:ext>
              </a:extLst>
            </p:cNvPr>
            <p:cNvSpPr/>
            <p:nvPr/>
          </p:nvSpPr>
          <p:spPr>
            <a:xfrm rot="13186408">
              <a:off x="9458356" y="3284559"/>
              <a:ext cx="209725" cy="178737"/>
            </a:xfrm>
            <a:prstGeom prst="rightArrow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C74BB72-915C-9621-5E95-96613F19A42F}"/>
                </a:ext>
              </a:extLst>
            </p:cNvPr>
            <p:cNvSpPr txBox="1"/>
            <p:nvPr/>
          </p:nvSpPr>
          <p:spPr>
            <a:xfrm>
              <a:off x="9944728" y="3644113"/>
              <a:ext cx="8364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200" dirty="0"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当前工作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9E3D6F8-512B-0A0F-577F-F6CF88A630B7}"/>
              </a:ext>
            </a:extLst>
          </p:cNvPr>
          <p:cNvSpPr txBox="1"/>
          <p:nvPr/>
        </p:nvSpPr>
        <p:spPr>
          <a:xfrm>
            <a:off x="6186032" y="6181831"/>
            <a:ext cx="543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hlinkClick r:id="rId5"/>
              </a:rPr>
              <a:t>https://gitee.com/openeuler/yocto-meta-openeuler/pulls/2362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BE44A07-15D3-C61B-2091-29FDB7BB34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0669"/>
          <a:stretch/>
        </p:blipFill>
        <p:spPr>
          <a:xfrm>
            <a:off x="648178" y="1644906"/>
            <a:ext cx="3571449" cy="217055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98F8CFB-857B-B075-3325-1F3E4D6664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1562" b="-1"/>
          <a:stretch/>
        </p:blipFill>
        <p:spPr>
          <a:xfrm>
            <a:off x="648178" y="3796412"/>
            <a:ext cx="3571449" cy="811302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6CF99A2E-D691-1C4F-672B-B2BFE3FBD2D8}"/>
              </a:ext>
            </a:extLst>
          </p:cNvPr>
          <p:cNvSpPr txBox="1"/>
          <p:nvPr/>
        </p:nvSpPr>
        <p:spPr>
          <a:xfrm>
            <a:off x="906264" y="4572289"/>
            <a:ext cx="3185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800"/>
              </a:spcAft>
            </a:pPr>
            <a:r>
              <a:rPr lang="zh-CN" altLang="en-US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为混合关键性系统</a:t>
            </a:r>
            <a:r>
              <a:rPr lang="en-US" altLang="zh-CN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(recipes-</a:t>
            </a:r>
            <a:r>
              <a:rPr lang="en-US" altLang="zh-CN" sz="1200" dirty="0" err="1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mcs</a:t>
            </a:r>
            <a:r>
              <a:rPr lang="en-US" altLang="zh-CN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加入</a:t>
            </a:r>
            <a:r>
              <a:rPr lang="en-US" altLang="zh-CN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ZVM</a:t>
            </a:r>
            <a:r>
              <a:rPr lang="zh-CN" altLang="en-US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配方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5089504-7744-FB47-5084-8D1E09CDCDC0}"/>
              </a:ext>
            </a:extLst>
          </p:cNvPr>
          <p:cNvSpPr/>
          <p:nvPr/>
        </p:nvSpPr>
        <p:spPr>
          <a:xfrm>
            <a:off x="746620" y="3802823"/>
            <a:ext cx="1632504" cy="750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C88EB447-C85F-56E4-44AD-4F915A2DC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78" y="4874296"/>
            <a:ext cx="1637822" cy="1130877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DB088E40-2E77-E1B6-809F-E921D9391881}"/>
              </a:ext>
            </a:extLst>
          </p:cNvPr>
          <p:cNvSpPr txBox="1"/>
          <p:nvPr/>
        </p:nvSpPr>
        <p:spPr>
          <a:xfrm>
            <a:off x="570985" y="6012555"/>
            <a:ext cx="318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正在推进：加入内核模块、用户程序</a:t>
            </a:r>
            <a:endParaRPr lang="en-US" altLang="zh-CN" sz="1200" dirty="0">
              <a:solidFill>
                <a:srgbClr val="404040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en-US" altLang="zh-CN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ZVM(Hypervisor)+</a:t>
            </a:r>
            <a:r>
              <a:rPr lang="en-US" altLang="zh-CN" sz="1200" dirty="0" err="1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openEuler</a:t>
            </a:r>
            <a:r>
              <a:rPr lang="en-US" altLang="zh-CN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(Dom0)</a:t>
            </a:r>
            <a:r>
              <a:rPr lang="zh-CN" altLang="en-US" sz="1200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模式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99F3847-7AE7-C0A3-B2CC-D36DB6057F6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6381"/>
          <a:stretch/>
        </p:blipFill>
        <p:spPr>
          <a:xfrm>
            <a:off x="2285999" y="4874296"/>
            <a:ext cx="1922583" cy="1130877"/>
          </a:xfrm>
          <a:prstGeom prst="rect">
            <a:avLst/>
          </a:prstGeom>
        </p:spPr>
      </p:pic>
      <p:sp>
        <p:nvSpPr>
          <p:cNvPr id="8" name="标题 3">
            <a:extLst>
              <a:ext uri="{FF2B5EF4-FFF2-40B4-BE49-F238E27FC236}">
                <a16:creationId xmlns:a16="http://schemas.microsoft.com/office/drawing/2014/main" id="{165FC381-FAB4-AF8F-A586-403609B55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84" y="178470"/>
            <a:ext cx="2339102" cy="480131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混合关键部署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92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3DB1F-84D6-5253-3C19-E5D34B4B2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F2F4B70D-0DED-77A2-1BA8-CA4CA0295E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快速部署</a:t>
            </a:r>
            <a:r>
              <a:rPr lang="en-US" altLang="zh-CN" dirty="0">
                <a:latin typeface="Arial" panose="020B0604020202020204" pitchFamily="34" charset="0"/>
              </a:rPr>
              <a:t>ZVM/OEE</a:t>
            </a: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38644A5-A403-4374-2A2C-CEC21AD4F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84" y="178470"/>
            <a:ext cx="3775393" cy="480131"/>
          </a:xfrm>
        </p:spPr>
        <p:txBody>
          <a:bodyPr/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混合关键部署能力支撑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DDDDFE-58E7-6064-2F7E-BDD176667736}"/>
              </a:ext>
            </a:extLst>
          </p:cNvPr>
          <p:cNvSpPr txBox="1"/>
          <p:nvPr/>
        </p:nvSpPr>
        <p:spPr>
          <a:xfrm>
            <a:off x="648178" y="1519326"/>
            <a:ext cx="4252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图形化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混合关键特性配置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313997-6C44-9AB9-FF84-1477F2511D08}"/>
              </a:ext>
            </a:extLst>
          </p:cNvPr>
          <p:cNvSpPr txBox="1"/>
          <p:nvPr/>
        </p:nvSpPr>
        <p:spPr>
          <a:xfrm>
            <a:off x="648178" y="4106825"/>
            <a:ext cx="4252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oebuild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一键构建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2B05856-5F9A-17F1-2403-00C0E7BF30BC}"/>
              </a:ext>
            </a:extLst>
          </p:cNvPr>
          <p:cNvSpPr txBox="1"/>
          <p:nvPr/>
        </p:nvSpPr>
        <p:spPr>
          <a:xfrm>
            <a:off x="807399" y="4520734"/>
            <a:ext cx="4252253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bitbake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openeuler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-image-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mcs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119E83-70DE-4863-659D-B81EF1704162}"/>
              </a:ext>
            </a:extLst>
          </p:cNvPr>
          <p:cNvSpPr txBox="1"/>
          <p:nvPr/>
        </p:nvSpPr>
        <p:spPr>
          <a:xfrm>
            <a:off x="807399" y="5533218"/>
            <a:ext cx="4252253" cy="64633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runqemu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openeuler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-image-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mcs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nographic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DF5EEA6-F339-C8B3-D91D-DD459522DE48}"/>
              </a:ext>
            </a:extLst>
          </p:cNvPr>
          <p:cNvSpPr txBox="1"/>
          <p:nvPr/>
        </p:nvSpPr>
        <p:spPr>
          <a:xfrm>
            <a:off x="648178" y="5043403"/>
            <a:ext cx="4252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qemu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一键启动</a:t>
            </a:r>
            <a:endParaRPr lang="en-US" altLang="zh-CN" sz="1800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9C38D38-A13A-A743-9547-6CF9AEB36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5" y="1933235"/>
            <a:ext cx="4102098" cy="2129013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F5D34B5-407B-EC91-9D54-C15E8955123C}"/>
              </a:ext>
            </a:extLst>
          </p:cNvPr>
          <p:cNvCxnSpPr/>
          <p:nvPr/>
        </p:nvCxnSpPr>
        <p:spPr>
          <a:xfrm>
            <a:off x="807399" y="2860646"/>
            <a:ext cx="71100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B675EF-540E-C494-AD15-3CD956B8C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44942" b="39975"/>
          <a:stretch/>
        </p:blipFill>
        <p:spPr bwMode="auto">
          <a:xfrm>
            <a:off x="5265058" y="973593"/>
            <a:ext cx="6400026" cy="235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395B7D-2882-39C3-AB6F-BD33AB9AB4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3" r="809"/>
          <a:stretch/>
        </p:blipFill>
        <p:spPr bwMode="auto">
          <a:xfrm>
            <a:off x="5265058" y="3373143"/>
            <a:ext cx="3490392" cy="303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02FD619-AA29-9323-423D-05F80FB4949C}"/>
              </a:ext>
            </a:extLst>
          </p:cNvPr>
          <p:cNvSpPr txBox="1"/>
          <p:nvPr/>
        </p:nvSpPr>
        <p:spPr>
          <a:xfrm>
            <a:off x="8755451" y="3517779"/>
            <a:ext cx="29096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zvm_host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终端启动方式：可以启动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Zephyr+openEuler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两个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Guest OS</a:t>
            </a:r>
          </a:p>
          <a:p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ZVM Hypervisor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方式：自启</a:t>
            </a:r>
            <a:r>
              <a:rPr lang="en-US" altLang="zh-CN" sz="1600" dirty="0" err="1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openEuler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（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Dom0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），管理其他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Guest OS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生命周期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892A9E-059E-2215-9002-37E8F9E75BBF}"/>
              </a:ext>
            </a:extLst>
          </p:cNvPr>
          <p:cNvSpPr/>
          <p:nvPr/>
        </p:nvSpPr>
        <p:spPr>
          <a:xfrm>
            <a:off x="7823157" y="3052919"/>
            <a:ext cx="932294" cy="2622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</a:rPr>
              <a:t>openEuler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4D34706-3C1D-8A0E-2F62-522B68DE74FF}"/>
              </a:ext>
            </a:extLst>
          </p:cNvPr>
          <p:cNvSpPr/>
          <p:nvPr/>
        </p:nvSpPr>
        <p:spPr>
          <a:xfrm>
            <a:off x="10732789" y="3062554"/>
            <a:ext cx="932295" cy="2622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79EDC54-46B4-3A59-DA07-6E82AE4C7406}"/>
              </a:ext>
            </a:extLst>
          </p:cNvPr>
          <p:cNvSpPr/>
          <p:nvPr/>
        </p:nvSpPr>
        <p:spPr>
          <a:xfrm>
            <a:off x="8041791" y="6109778"/>
            <a:ext cx="713659" cy="2622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455643-276E-EF2B-B3E5-4DEFA638FD79}"/>
              </a:ext>
            </a:extLst>
          </p:cNvPr>
          <p:cNvSpPr txBox="1"/>
          <p:nvPr/>
        </p:nvSpPr>
        <p:spPr>
          <a:xfrm>
            <a:off x="8690994" y="5406266"/>
            <a:ext cx="3059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后续工作：</a:t>
            </a:r>
            <a:endParaRPr lang="en-US" altLang="zh-CN" sz="16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国产硬件平台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ZVM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混合关键性部署</a:t>
            </a:r>
            <a:endParaRPr lang="en-US" altLang="zh-CN" sz="16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ZVM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、</a:t>
            </a: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Zephyr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的定制化编译</a:t>
            </a:r>
          </a:p>
        </p:txBody>
      </p:sp>
    </p:spTree>
    <p:extLst>
      <p:ext uri="{BB962C8B-B14F-4D97-AF65-F5344CB8AC3E}">
        <p14:creationId xmlns:p14="http://schemas.microsoft.com/office/powerpoint/2010/main" val="31055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8F148323-8D36-36FA-5830-AD35DD59CF6D}"/>
              </a:ext>
            </a:extLst>
          </p:cNvPr>
          <p:cNvSpPr/>
          <p:nvPr/>
        </p:nvSpPr>
        <p:spPr>
          <a:xfrm>
            <a:off x="5440477" y="1413791"/>
            <a:ext cx="6580947" cy="4989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</a:rPr>
              <a:t>混合关键性部署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3775393" cy="480131"/>
          </a:xfrm>
        </p:spPr>
        <p:txBody>
          <a:bodyPr/>
          <a:lstStyle/>
          <a:p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混合关键部署能力支撑</a:t>
            </a:r>
          </a:p>
        </p:txBody>
      </p:sp>
      <p:sp>
        <p:nvSpPr>
          <p:cNvPr id="12" name="文本占位符 12"/>
          <p:cNvSpPr txBox="1"/>
          <p:nvPr/>
        </p:nvSpPr>
        <p:spPr>
          <a:xfrm>
            <a:off x="1315305" y="5938036"/>
            <a:ext cx="3520105" cy="3571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ZVM</a:t>
            </a: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混合关键性部署框架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2330" y="1685712"/>
            <a:ext cx="46756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OEE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Hypercall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 实现对其他虚拟机的生命周期管理。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58" y="2492319"/>
            <a:ext cx="4898147" cy="3408339"/>
          </a:xfrm>
          <a:prstGeom prst="rect">
            <a:avLst/>
          </a:prstGeom>
        </p:spPr>
      </p:pic>
      <p:sp>
        <p:nvSpPr>
          <p:cNvPr id="2" name="文本占位符 12">
            <a:extLst>
              <a:ext uri="{FF2B5EF4-FFF2-40B4-BE49-F238E27FC236}">
                <a16:creationId xmlns:a16="http://schemas.microsoft.com/office/drawing/2014/main" id="{96D73EFC-7432-512C-310C-E85B954726AC}"/>
              </a:ext>
            </a:extLst>
          </p:cNvPr>
          <p:cNvSpPr txBox="1"/>
          <p:nvPr/>
        </p:nvSpPr>
        <p:spPr>
          <a:xfrm>
            <a:off x="6356531" y="965810"/>
            <a:ext cx="4465449" cy="528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为欧拉嵌入式生态提供了一套虚拟化方案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4DDD0F-055E-3F77-7E26-FBFB0FE6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67" t="56070" r="34157" b="926"/>
          <a:stretch/>
        </p:blipFill>
        <p:spPr>
          <a:xfrm>
            <a:off x="8665799" y="4027968"/>
            <a:ext cx="3288631" cy="20908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6F0881-8DF0-4AEA-B85C-6FE49679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494" t="25445" r="569" b="43164"/>
          <a:stretch/>
        </p:blipFill>
        <p:spPr>
          <a:xfrm>
            <a:off x="5512255" y="4017158"/>
            <a:ext cx="3077001" cy="20908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DC80364-C276-55E5-F906-64099B9AC415}"/>
              </a:ext>
            </a:extLst>
          </p:cNvPr>
          <p:cNvSpPr txBox="1"/>
          <p:nvPr/>
        </p:nvSpPr>
        <p:spPr>
          <a:xfrm>
            <a:off x="6061697" y="6074184"/>
            <a:ext cx="19781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openEuler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管理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Guest OS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98AE5E-24E5-0A05-647F-C5B0161CE41B}"/>
              </a:ext>
            </a:extLst>
          </p:cNvPr>
          <p:cNvSpPr txBox="1"/>
          <p:nvPr/>
        </p:nvSpPr>
        <p:spPr>
          <a:xfrm>
            <a:off x="9393502" y="6074184"/>
            <a:ext cx="1833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ZVM Hypervisor 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信息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2BCF074-9DB3-7CA3-8E1D-05AFDE86A3E4}"/>
              </a:ext>
            </a:extLst>
          </p:cNvPr>
          <p:cNvSpPr txBox="1"/>
          <p:nvPr/>
        </p:nvSpPr>
        <p:spPr>
          <a:xfrm>
            <a:off x="6206264" y="3599066"/>
            <a:ext cx="16889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ZVM </a:t>
            </a:r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Hypercall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8348F95-DDC2-D6EE-2534-D634B84C536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177"/>
          <a:stretch/>
        </p:blipFill>
        <p:spPr>
          <a:xfrm>
            <a:off x="5507990" y="1580747"/>
            <a:ext cx="3085531" cy="20908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38E074C-A492-0811-4E86-E49245E726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867" t="5667" r="36165" b="53849"/>
          <a:stretch/>
        </p:blipFill>
        <p:spPr>
          <a:xfrm>
            <a:off x="8665799" y="1580746"/>
            <a:ext cx="3288631" cy="207821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E478A53-B6A3-D02A-9E94-1AC3CFFC5F32}"/>
              </a:ext>
            </a:extLst>
          </p:cNvPr>
          <p:cNvSpPr txBox="1"/>
          <p:nvPr/>
        </p:nvSpPr>
        <p:spPr>
          <a:xfrm>
            <a:off x="9595053" y="3598136"/>
            <a:ext cx="1430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Zephyr Guest OS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A323E-DED9-6C0B-1E5F-34D076842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ísļîḋé">
            <a:extLst>
              <a:ext uri="{FF2B5EF4-FFF2-40B4-BE49-F238E27FC236}">
                <a16:creationId xmlns:a16="http://schemas.microsoft.com/office/drawing/2014/main" id="{DA21C1D9-E087-3A08-FE83-AE2F686FFE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54405" y="3026410"/>
            <a:ext cx="1786255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9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6" name="îṣḷíḓe">
            <a:extLst>
              <a:ext uri="{FF2B5EF4-FFF2-40B4-BE49-F238E27FC236}">
                <a16:creationId xmlns:a16="http://schemas.microsoft.com/office/drawing/2014/main" id="{80918559-DD23-32E6-E664-C91C8AD918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58765" y="2327472"/>
            <a:ext cx="692637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320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  <a:ea typeface="等线" panose="02010600030101010101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01.</a:t>
            </a:r>
          </a:p>
        </p:txBody>
      </p:sp>
      <p:sp>
        <p:nvSpPr>
          <p:cNvPr id="7" name="îŝļídè">
            <a:extLst>
              <a:ext uri="{FF2B5EF4-FFF2-40B4-BE49-F238E27FC236}">
                <a16:creationId xmlns:a16="http://schemas.microsoft.com/office/drawing/2014/main" id="{1205D4E8-C617-20F6-F91E-3AF0AAF6C4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58777" y="2396871"/>
            <a:ext cx="4776711" cy="5753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设计与实现</a:t>
            </a:r>
          </a:p>
        </p:txBody>
      </p:sp>
      <p:sp>
        <p:nvSpPr>
          <p:cNvPr id="8" name="íṧ1îde">
            <a:extLst>
              <a:ext uri="{FF2B5EF4-FFF2-40B4-BE49-F238E27FC236}">
                <a16:creationId xmlns:a16="http://schemas.microsoft.com/office/drawing/2014/main" id="{393DA93F-9B69-7627-40F7-85E33ACDEF7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58765" y="3258392"/>
            <a:ext cx="692637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rgbClr val="7F7F7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02.</a:t>
            </a:r>
          </a:p>
        </p:txBody>
      </p:sp>
      <p:sp>
        <p:nvSpPr>
          <p:cNvPr id="9" name="îŝļídè">
            <a:extLst>
              <a:ext uri="{FF2B5EF4-FFF2-40B4-BE49-F238E27FC236}">
                <a16:creationId xmlns:a16="http://schemas.microsoft.com/office/drawing/2014/main" id="{B95BC887-D4AC-4DEB-71C3-33A205C357D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58777" y="3311414"/>
            <a:ext cx="4723741" cy="5753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ZVM &amp; OEE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混合关键系统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íṧ1îde">
            <a:extLst>
              <a:ext uri="{FF2B5EF4-FFF2-40B4-BE49-F238E27FC236}">
                <a16:creationId xmlns:a16="http://schemas.microsoft.com/office/drawing/2014/main" id="{E6944BD8-A9D9-81F2-9FAD-59BBAF8D537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858765" y="4208339"/>
            <a:ext cx="692637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03.</a:t>
            </a:r>
          </a:p>
        </p:txBody>
      </p:sp>
      <p:sp>
        <p:nvSpPr>
          <p:cNvPr id="11" name="îŝļídè">
            <a:extLst>
              <a:ext uri="{FF2B5EF4-FFF2-40B4-BE49-F238E27FC236}">
                <a16:creationId xmlns:a16="http://schemas.microsoft.com/office/drawing/2014/main" id="{6A0F167B-D1CB-D4B2-DFA6-4D6AA36FE5C5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558777" y="4261361"/>
            <a:ext cx="4723741" cy="5753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测试与应用</a:t>
            </a:r>
          </a:p>
        </p:txBody>
      </p:sp>
    </p:spTree>
    <p:extLst>
      <p:ext uri="{BB962C8B-B14F-4D97-AF65-F5344CB8AC3E}">
        <p14:creationId xmlns:p14="http://schemas.microsoft.com/office/powerpoint/2010/main" val="89123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2400" b="1" dirty="0">
                <a:latin typeface="Arial" panose="020B0604020202020204" pitchFamily="34" charset="0"/>
              </a:rPr>
              <a:t>ZVM</a:t>
            </a:r>
            <a:r>
              <a:rPr kumimoji="1" lang="zh-CN" altLang="en-US" sz="2400" b="1" dirty="0">
                <a:latin typeface="Arial" panose="020B0604020202020204" pitchFamily="34" charset="0"/>
              </a:rPr>
              <a:t>代码（最小配置）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379177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成果应用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016501652"/>
              </p:ext>
            </p:extLst>
          </p:nvPr>
        </p:nvGraphicFramePr>
        <p:xfrm>
          <a:off x="5972700" y="1217583"/>
          <a:ext cx="6094378" cy="4803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48782" y="1750242"/>
            <a:ext cx="6207111" cy="490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t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总工程</a:t>
            </a:r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13w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行（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轻量级便于安全验证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</a:t>
            </a:r>
            <a:endParaRPr lang="zh-CN" altLang="zh-CN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8782" y="2578966"/>
            <a:ext cx="545274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Zephyr</a:t>
            </a:r>
            <a:r>
              <a:rPr lang="zh-CN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内核</a:t>
            </a: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6w</a:t>
            </a:r>
            <a:r>
              <a:rPr lang="zh-CN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行(含ZVM)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ctr"/>
            <a:r>
              <a:rPr lang="zh-CN" altLang="en-US" b="0" i="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包含头文件包含、内核、库文件、子系统以及硬件平台的支持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48782" y="5283939"/>
            <a:ext cx="185547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驱动</a:t>
            </a: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2w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基本设备驱动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89935" y="5283939"/>
            <a:ext cx="3413760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其他</a:t>
            </a: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5w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行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构建脚本、其他配置以及杂项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901130" y="6277124"/>
            <a:ext cx="472976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*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本统计不考虑原工程中文档、测试样例、编译结果等</a:t>
            </a:r>
            <a:r>
              <a:rPr lang="zh-CN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文件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00087" y="6025531"/>
            <a:ext cx="472976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*</a:t>
            </a:r>
            <a:r>
              <a:rPr lang="zh-CN" altLang="en-US" sz="14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以对</a:t>
            </a:r>
            <a:r>
              <a:rPr lang="en-US" altLang="zh-CN" sz="14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QEMU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RK3568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的支持为例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8782" y="3931516"/>
            <a:ext cx="5691505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ZVM核心代码2w行</a:t>
            </a:r>
          </a:p>
          <a:p>
            <a:pPr marL="0" marR="0" fontAlgn="t">
              <a:spcBef>
                <a:spcPts val="0"/>
              </a:spcBef>
              <a:spcAft>
                <a:spcPts val="0"/>
              </a:spcAft>
            </a:pPr>
            <a:r>
              <a:rPr lang="zh-CN" altLang="en-US" b="0" i="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处理器虚拟化、 内存虚拟化、中断虚拟化、时钟虚拟化及I/O虚拟化等功能</a:t>
            </a:r>
          </a:p>
        </p:txBody>
      </p:sp>
    </p:spTree>
    <p:extLst>
      <p:ext uri="{BB962C8B-B14F-4D97-AF65-F5344CB8AC3E}">
        <p14:creationId xmlns:p14="http://schemas.microsoft.com/office/powerpoint/2010/main" val="30911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latin typeface="Arial" panose="020B0604020202020204" pitchFamily="34" charset="0"/>
              </a:rPr>
              <a:t>时延测试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379177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</a:rPr>
              <a:t>性能测试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1"/>
            </p:custDataLst>
          </p:nvPr>
        </p:nvSpPr>
        <p:spPr>
          <a:xfrm>
            <a:off x="661789" y="6231275"/>
            <a:ext cx="7224792" cy="336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[1]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  <a:hlinkClick r:id="rId4"/>
              </a:rPr>
              <a:t>https://github.com/zephyrproject-rtos/zephyr/tree/main/tests/benchmarks/latency_measure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919" y="1830254"/>
            <a:ext cx="7574281" cy="4188069"/>
          </a:xfrm>
          <a:prstGeom prst="rect">
            <a:avLst/>
          </a:prstGeom>
        </p:spPr>
      </p:pic>
      <p:sp>
        <p:nvSpPr>
          <p:cNvPr id="32" name="文本占位符 12"/>
          <p:cNvSpPr txBox="1"/>
          <p:nvPr/>
        </p:nvSpPr>
        <p:spPr>
          <a:xfrm>
            <a:off x="488688" y="1430982"/>
            <a:ext cx="4054483" cy="480029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对比平台（基于</a:t>
            </a: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RK3568</a:t>
            </a: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开发板）：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裸机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ZVM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Zephyr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系统）；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测试集：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Zephyr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官方的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实时性测试集</a:t>
            </a:r>
            <a:r>
              <a:rPr lang="en-US" altLang="zh-CN" sz="1600" baseline="-250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，包括内核中各种操作的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处理时延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实验指标：</a:t>
            </a:r>
            <a:endParaRPr lang="en-US" altLang="zh-CN" sz="1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执行时间（执行周期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cycle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和物理时间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ns)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结果分析：</a:t>
            </a:r>
            <a:endParaRPr lang="en-US" altLang="zh-CN" sz="1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“Context switch between preemptive thread”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测试项的延迟增加了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7.1%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 “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Abort thread”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测试项增加了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2.4%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，所有其他测试项延迟增幅均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低于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1%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latin typeface="Arial" panose="020B0604020202020204" pitchFamily="34" charset="0"/>
              </a:rPr>
              <a:t>时延测试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379177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</a:rPr>
              <a:t>性能测试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7" name="文本占位符 12"/>
          <p:cNvSpPr txBox="1"/>
          <p:nvPr/>
        </p:nvSpPr>
        <p:spPr>
          <a:xfrm>
            <a:off x="388104" y="1430982"/>
            <a:ext cx="6177288" cy="53355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对比平台（基于</a:t>
            </a: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RK3568</a:t>
            </a: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开发板） 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裸机、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ZVM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Debian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系统）；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测试集：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中使用</a:t>
            </a:r>
            <a:r>
              <a:rPr lang="en-US" altLang="zh-CN" sz="16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cyclictest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用作实时性测试集，并同时使用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stress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[2]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对系统增压，验证不同压力场景下的</a:t>
            </a:r>
            <a:r>
              <a:rPr lang="en-US" altLang="zh-CN" sz="16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cyclictest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实时性指标；</a:t>
            </a:r>
            <a:endParaRPr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增压包括添加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1-8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）个处理器线程、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个内存线程、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IO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线程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，然后取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等于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的时延数据。</a:t>
            </a:r>
            <a:endParaRPr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实验指标：</a:t>
            </a:r>
            <a:endParaRPr lang="en-US" altLang="zh-CN" sz="1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任务在不同场景下的完成时间（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us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为单位）；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结果分析：</a:t>
            </a:r>
            <a:endParaRPr lang="en-US" altLang="zh-CN" sz="1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随着处理器线程增多，各平台时延普遍增加；</a:t>
            </a:r>
            <a:endParaRPr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相较于裸机，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ZVM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平均时延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仅增加了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4.35%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"/>
            </p:custDataLst>
          </p:nvPr>
        </p:nvSpPr>
        <p:spPr>
          <a:xfrm>
            <a:off x="5349240" y="5854034"/>
            <a:ext cx="6665976" cy="6136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[1]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  <a:hlinkClick r:id="rId4"/>
              </a:rPr>
              <a:t>https://wiki.linuxfoundation.org/realtime/documentation/howto/tools/cyclictest/start</a:t>
            </a:r>
            <a:b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</a:b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[2]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  <a:hlinkClick r:id="rId5"/>
              </a:rPr>
              <a:t>https://www.tecmint.com/linux-cpu-load-stress-test-with-stress-ng-tool/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713" y="2255368"/>
            <a:ext cx="4900110" cy="2917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ísļîḋé"/>
          <p:cNvSpPr txBox="1"/>
          <p:nvPr>
            <p:custDataLst>
              <p:tags r:id="rId1"/>
            </p:custDataLst>
          </p:nvPr>
        </p:nvSpPr>
        <p:spPr>
          <a:xfrm>
            <a:off x="954405" y="3026410"/>
            <a:ext cx="1786255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9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6" name="îṣḷíḓe">
            <a:extLst>
              <a:ext uri="{FF2B5EF4-FFF2-40B4-BE49-F238E27FC236}">
                <a16:creationId xmlns:a16="http://schemas.microsoft.com/office/drawing/2014/main" id="{FEA9AD30-2A03-3FBE-97B9-28ECB59A6E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58765" y="2327472"/>
            <a:ext cx="692637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320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  <a:ea typeface="等线" panose="02010600030101010101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01.</a:t>
            </a:r>
          </a:p>
        </p:txBody>
      </p:sp>
      <p:sp>
        <p:nvSpPr>
          <p:cNvPr id="7" name="îŝļídè">
            <a:extLst>
              <a:ext uri="{FF2B5EF4-FFF2-40B4-BE49-F238E27FC236}">
                <a16:creationId xmlns:a16="http://schemas.microsoft.com/office/drawing/2014/main" id="{632AFCF9-DE48-C86C-BAD2-176B67D5F4B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58777" y="2396871"/>
            <a:ext cx="4776711" cy="5753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设计与实现</a:t>
            </a:r>
          </a:p>
        </p:txBody>
      </p:sp>
      <p:sp>
        <p:nvSpPr>
          <p:cNvPr id="8" name="íṧ1îde">
            <a:extLst>
              <a:ext uri="{FF2B5EF4-FFF2-40B4-BE49-F238E27FC236}">
                <a16:creationId xmlns:a16="http://schemas.microsoft.com/office/drawing/2014/main" id="{572F10E0-5B5F-ACEB-C73C-E786354D33F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58765" y="3258392"/>
            <a:ext cx="692637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等线" panose="02010600030101010101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02.</a:t>
            </a:r>
          </a:p>
        </p:txBody>
      </p:sp>
      <p:sp>
        <p:nvSpPr>
          <p:cNvPr id="9" name="îŝļídè">
            <a:extLst>
              <a:ext uri="{FF2B5EF4-FFF2-40B4-BE49-F238E27FC236}">
                <a16:creationId xmlns:a16="http://schemas.microsoft.com/office/drawing/2014/main" id="{A8FEE1F0-0052-82E7-7BD4-FC1A4B5DF37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58777" y="3311414"/>
            <a:ext cx="4723741" cy="5753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ZVM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&amp; OEE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混合关键系统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íṧ1îde">
            <a:extLst>
              <a:ext uri="{FF2B5EF4-FFF2-40B4-BE49-F238E27FC236}">
                <a16:creationId xmlns:a16="http://schemas.microsoft.com/office/drawing/2014/main" id="{471F462A-D1B6-093B-C2FA-9C1AD03EB21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858765" y="4208339"/>
            <a:ext cx="692637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03.</a:t>
            </a:r>
          </a:p>
        </p:txBody>
      </p:sp>
      <p:sp>
        <p:nvSpPr>
          <p:cNvPr id="11" name="îŝļídè">
            <a:extLst>
              <a:ext uri="{FF2B5EF4-FFF2-40B4-BE49-F238E27FC236}">
                <a16:creationId xmlns:a16="http://schemas.microsoft.com/office/drawing/2014/main" id="{1F72B1C8-90A8-561B-8A62-45C63A71106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558777" y="4261361"/>
            <a:ext cx="4723741" cy="5753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测试与应用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latin typeface="Arial" panose="020B0604020202020204" pitchFamily="34" charset="0"/>
              </a:rPr>
              <a:t>性能测试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379177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</a:rPr>
              <a:t>性能测试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570984" y="6272784"/>
            <a:ext cx="7224792" cy="336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[1]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  <a:hlinkClick r:id="rId4"/>
              </a:rPr>
              <a:t>https://github.com/zephyrproject-rtos/zephyr/tree/main/tests/benchmarks/sys_kernel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748" y="1829033"/>
            <a:ext cx="6430252" cy="3900266"/>
          </a:xfrm>
          <a:prstGeom prst="rect">
            <a:avLst/>
          </a:prstGeom>
        </p:spPr>
      </p:pic>
      <p:sp>
        <p:nvSpPr>
          <p:cNvPr id="12" name="文本占位符 12"/>
          <p:cNvSpPr txBox="1"/>
          <p:nvPr/>
        </p:nvSpPr>
        <p:spPr>
          <a:xfrm>
            <a:off x="388104" y="1522424"/>
            <a:ext cx="5707896" cy="47503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对比平台（基于</a:t>
            </a: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RK3568</a:t>
            </a: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开发板） 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裸机、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ZVM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Zephyr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系统）；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测试集：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Zephyr 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官方性能测试集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，包括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Zephyr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对内核中各种内核对象操作的处理时间；</a:t>
            </a:r>
            <a:endParaRPr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实验指标：</a:t>
            </a:r>
            <a:endParaRPr lang="en-US" altLang="zh-CN" sz="1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内核对象操作的处理时间（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ns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为单位）；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结果分析：</a:t>
            </a:r>
            <a:endParaRPr lang="en-US" altLang="zh-CN" sz="1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相比于裸机，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引入的平均开销损耗仅为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1.4%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，说明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上运行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Zephyr RTOS</a:t>
            </a:r>
            <a:r>
              <a:rPr lang="zh-CN" altLang="zh-CN" sz="1800" kern="100" dirty="0">
                <a:effectLst/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的性能达到了裸机平台的</a:t>
            </a:r>
            <a:r>
              <a:rPr lang="en-US" altLang="zh-CN" sz="1800" kern="1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98.6%</a:t>
            </a:r>
            <a:r>
              <a:rPr lang="zh-CN" altLang="en-US" sz="1600" kern="100" dirty="0">
                <a:solidFill>
                  <a:prstClr val="black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latin typeface="Arial" panose="020B0604020202020204" pitchFamily="34" charset="0"/>
              </a:rPr>
              <a:t>性能测试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379177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</a:rPr>
              <a:t>性能测试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文本占位符 12"/>
          <p:cNvSpPr txBox="1"/>
          <p:nvPr/>
        </p:nvSpPr>
        <p:spPr>
          <a:xfrm>
            <a:off x="388104" y="1522423"/>
            <a:ext cx="2927852" cy="39067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对比平台（基于</a:t>
            </a:r>
            <a:r>
              <a:rPr lang="en-US" altLang="zh-CN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RK3568</a:t>
            </a: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开发板） 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裸机、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ZVM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Debian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系统）；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测试集：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中运行</a:t>
            </a:r>
            <a:r>
              <a:rPr lang="en-US" altLang="zh-CN" sz="16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Unixbench</a:t>
            </a:r>
            <a:r>
              <a:rPr lang="en-US" altLang="zh-CN" sz="12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[1]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标准测试集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实验指标：</a:t>
            </a:r>
            <a:endParaRPr lang="en-US" altLang="zh-CN" sz="1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体现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Debian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系统整体的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Index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分数；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"/>
            </p:custDataLst>
          </p:nvPr>
        </p:nvSpPr>
        <p:spPr>
          <a:xfrm>
            <a:off x="7488935" y="6248206"/>
            <a:ext cx="4099407" cy="336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[1]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  <a:hlinkClick r:id="rId4"/>
              </a:rPr>
              <a:t>https://github.com/kdlucas/byte-unixbench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0731" y="1829986"/>
            <a:ext cx="7952867" cy="3599185"/>
          </a:xfrm>
          <a:prstGeom prst="rect">
            <a:avLst/>
          </a:prstGeom>
        </p:spPr>
      </p:pic>
      <p:sp>
        <p:nvSpPr>
          <p:cNvPr id="8" name="文本占位符 12"/>
          <p:cNvSpPr txBox="1"/>
          <p:nvPr/>
        </p:nvSpPr>
        <p:spPr>
          <a:xfrm>
            <a:off x="388104" y="5164712"/>
            <a:ext cx="10953504" cy="14201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结果分析：</a:t>
            </a:r>
            <a:endParaRPr lang="en-US" altLang="zh-CN" sz="1800" b="1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上运行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Debian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Process Creation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测试项所引入的性能损耗最大（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5.7%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），其余项的性能损耗都在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2%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以内。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和裸机对比，基准指数分数上的开销损耗</a:t>
            </a:r>
            <a:r>
              <a:rPr lang="zh-CN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仅为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0.7%</a:t>
            </a:r>
            <a:r>
              <a:rPr lang="zh-CN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latin typeface="Arial" panose="020B0604020202020204" pitchFamily="34" charset="0"/>
              </a:rPr>
              <a:t>ZVM</a:t>
            </a:r>
            <a:r>
              <a:rPr lang="zh-CN" altLang="en-US" sz="2000" dirty="0">
                <a:latin typeface="Arial" panose="020B0604020202020204" pitchFamily="34" charset="0"/>
              </a:rPr>
              <a:t>两轮</a:t>
            </a:r>
            <a:r>
              <a:rPr lang="zh-CN" altLang="en-US" dirty="0">
                <a:latin typeface="Arial" panose="020B0604020202020204" pitchFamily="34" charset="0"/>
              </a:rPr>
              <a:t>自平衡</a:t>
            </a:r>
            <a:r>
              <a:rPr lang="zh-CN" altLang="en-US" sz="2000" dirty="0">
                <a:latin typeface="Arial" panose="020B0604020202020204" pitchFamily="34" charset="0"/>
              </a:rPr>
              <a:t>小车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0984" y="178470"/>
            <a:ext cx="2379177" cy="480131"/>
          </a:xfrm>
          <a:noFill/>
          <a:ln w="9525">
            <a:noFill/>
          </a:ln>
        </p:spPr>
        <p:txBody>
          <a:bodyPr wrap="none" rtlCol="0" anchor="ctr" anchorCtr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</a:rPr>
              <a:t>自研案例</a:t>
            </a:r>
          </a:p>
        </p:txBody>
      </p:sp>
      <p:sp>
        <p:nvSpPr>
          <p:cNvPr id="20" name="文本占位符 3"/>
          <p:cNvSpPr txBox="1"/>
          <p:nvPr/>
        </p:nvSpPr>
        <p:spPr>
          <a:xfrm>
            <a:off x="652145" y="1576070"/>
            <a:ext cx="5259705" cy="932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150000"/>
              </a:lnSpc>
              <a:spcBef>
                <a:spcPts val="600"/>
              </a:spcBef>
              <a:buNone/>
            </a:pPr>
            <a:r>
              <a:rPr kumimoji="1" lang="zh-CN" altLang="en-US" sz="1800" dirty="0">
                <a:latin typeface="Arial" panose="020B0604020202020204" pitchFamily="34" charset="0"/>
              </a:rPr>
              <a:t>智能平衡小车方案，通过运行多个虚拟机，实现</a:t>
            </a:r>
            <a:r>
              <a:rPr kumimoji="1" lang="zh-CN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实时操作系统</a:t>
            </a:r>
            <a:r>
              <a:rPr kumimoji="1" lang="zh-CN" altLang="en-US" sz="1800" dirty="0">
                <a:latin typeface="Arial" panose="020B0604020202020204" pitchFamily="34" charset="0"/>
              </a:rPr>
              <a:t>与</a:t>
            </a:r>
            <a:r>
              <a:rPr kumimoji="1" lang="zh-CN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通用操作系统</a:t>
            </a:r>
            <a:r>
              <a:rPr kumimoji="1" lang="zh-CN" altLang="en-US" sz="1800" dirty="0">
                <a:latin typeface="Arial" panose="020B0604020202020204" pitchFamily="34" charset="0"/>
              </a:rPr>
              <a:t>的部署。</a:t>
            </a:r>
            <a:endParaRPr kumimoji="1" lang="en-US" altLang="zh-CN" sz="1800" dirty="0">
              <a:latin typeface="Arial" panose="020B0604020202020204" pitchFamily="34" charset="0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666115" y="4122420"/>
            <a:ext cx="5288280" cy="2248535"/>
          </a:xfrm>
          <a:prstGeom prst="roundRect">
            <a:avLst>
              <a:gd name="adj" fmla="val 7717"/>
            </a:avLst>
          </a:prstGeom>
          <a:noFill/>
          <a:ln>
            <a:solidFill>
              <a:schemeClr val="bg1"/>
            </a:solidFill>
          </a:ln>
          <a:effectLst>
            <a:outerShdw blurRad="101600" sx="102000" sy="102000" algn="ctr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C9D8ED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6115" y="4198620"/>
            <a:ext cx="5232400" cy="205041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tx1">
                <a:alpha val="57000"/>
              </a:schemeClr>
            </a:outerShdw>
          </a:effectLst>
        </p:spPr>
        <p:txBody>
          <a:bodyPr wrap="square">
            <a:noAutofit/>
          </a:bodyPr>
          <a:lstStyle/>
          <a:p>
            <a:pPr indent="-457200" algn="just">
              <a:lnSpc>
                <a:spcPts val="3200"/>
              </a:lnSpc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控制信号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：外部模块向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openEulerEmbeded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发送指令，</a:t>
            </a:r>
            <a:r>
              <a:rPr lang="en-US" altLang="zh-CN" dirty="0" err="1">
                <a:latin typeface="Arial" panose="020B0604020202020204" pitchFamily="34" charset="0"/>
                <a:ea typeface="微软雅黑" panose="020B0503020204020204" pitchFamily="34" charset="-122"/>
              </a:rPr>
              <a:t>openEuler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共享内存通信模块转发给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控制小车执行；</a:t>
            </a:r>
          </a:p>
          <a:p>
            <a:pPr algn="just">
              <a:lnSpc>
                <a:spcPts val="3200"/>
              </a:lnSpc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小车数据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采集小车数据，通过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共享内存传给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应用展示小车信息。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536471" y="6237605"/>
            <a:ext cx="4538345" cy="3511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自平衡小车整体架构图</a:t>
            </a:r>
          </a:p>
        </p:txBody>
      </p:sp>
      <p:pic>
        <p:nvPicPr>
          <p:cNvPr id="29" name="图片 28" descr="日程表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86" y="1041171"/>
            <a:ext cx="5136115" cy="513611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816293" y="2697480"/>
            <a:ext cx="4931410" cy="1235710"/>
            <a:chOff x="944" y="3984"/>
            <a:chExt cx="7766" cy="1946"/>
          </a:xfrm>
        </p:grpSpPr>
        <p:sp>
          <p:nvSpPr>
            <p:cNvPr id="21" name="文本框 20"/>
            <p:cNvSpPr txBox="1"/>
            <p:nvPr/>
          </p:nvSpPr>
          <p:spPr>
            <a:xfrm>
              <a:off x="5364" y="4048"/>
              <a:ext cx="3347" cy="1819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ts val="2400"/>
                </a:lnSpc>
                <a:spcBef>
                  <a:spcPts val="600"/>
                </a:spcBef>
              </a:pPr>
              <a:r>
                <a:rPr kumimoji="1" lang="zh-CN" altLang="en-US" sz="2200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通用操作系统</a:t>
              </a:r>
              <a:endParaRPr kumimoji="1" lang="en-US" altLang="zh-CN" sz="2200" b="1" dirty="0">
                <a:gradFill>
                  <a:gsLst>
                    <a:gs pos="100000">
                      <a:srgbClr val="1D499A"/>
                    </a:gs>
                    <a:gs pos="2797">
                      <a:srgbClr val="541BA7"/>
                    </a:gs>
                  </a:gsLst>
                  <a:lin ang="10800000" scaled="1"/>
                </a:gra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>
                <a:lnSpc>
                  <a:spcPts val="2400"/>
                </a:lnSpc>
                <a:spcBef>
                  <a:spcPts val="600"/>
                </a:spcBef>
              </a:pPr>
              <a:r>
                <a:rPr kumimoji="1" lang="en-US" altLang="zh-CN" sz="1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(Linux</a:t>
              </a:r>
              <a:r>
                <a:rPr kumimoji="1" lang="en-US" altLang="zh-CN" sz="1700">
                  <a:latin typeface="Arial" panose="020B0604020202020204" pitchFamily="34" charset="0"/>
                  <a:ea typeface="微软雅黑" panose="020B0503020204020204" pitchFamily="34" charset="-122"/>
                </a:rPr>
                <a:t>, oee)</a:t>
              </a:r>
            </a:p>
            <a:p>
              <a:pPr algn="ctr">
                <a:lnSpc>
                  <a:spcPts val="2400"/>
                </a:lnSpc>
                <a:spcBef>
                  <a:spcPts val="600"/>
                </a:spcBef>
              </a:pPr>
              <a:r>
                <a:rPr kumimoji="1" lang="zh-CN" altLang="en-US" sz="17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人机交互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44" y="3984"/>
              <a:ext cx="3256" cy="1947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ts val="2400"/>
                </a:lnSpc>
                <a:spcBef>
                  <a:spcPts val="600"/>
                </a:spcBef>
              </a:pPr>
              <a:r>
                <a:rPr kumimoji="1" lang="zh-CN" altLang="en-US" sz="2200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实时操作系统</a:t>
              </a:r>
              <a:endParaRPr kumimoji="1" lang="en-US" altLang="zh-CN" sz="2200" b="1" dirty="0">
                <a:gradFill>
                  <a:gsLst>
                    <a:gs pos="100000">
                      <a:srgbClr val="1D499A"/>
                    </a:gs>
                    <a:gs pos="2797">
                      <a:srgbClr val="541BA7"/>
                    </a:gs>
                  </a:gsLst>
                  <a:lin ang="10800000" scaled="1"/>
                </a:gra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algn="ctr">
                <a:lnSpc>
                  <a:spcPts val="2400"/>
                </a:lnSpc>
                <a:spcBef>
                  <a:spcPts val="600"/>
                </a:spcBef>
              </a:pPr>
              <a:r>
                <a:rPr kumimoji="1" lang="en-US" altLang="zh-CN" sz="1700" dirty="0">
                  <a:latin typeface="Arial" panose="020B0604020202020204" pitchFamily="34" charset="0"/>
                  <a:ea typeface="微软雅黑" panose="020B0503020204020204" pitchFamily="34" charset="-122"/>
                </a:rPr>
                <a:t>(Zephyr)</a:t>
              </a:r>
            </a:p>
            <a:p>
              <a:pPr algn="ctr">
                <a:lnSpc>
                  <a:spcPts val="2400"/>
                </a:lnSpc>
                <a:spcBef>
                  <a:spcPts val="600"/>
                </a:spcBef>
              </a:pPr>
              <a:r>
                <a:rPr kumimoji="1" lang="zh-CN" altLang="en-US" sz="1700" b="1" dirty="0">
                  <a:latin typeface="Arial" panose="020B0604020202020204" pitchFamily="34" charset="0"/>
                  <a:ea typeface="微软雅黑" panose="020B0503020204020204" pitchFamily="34" charset="-122"/>
                </a:rPr>
                <a:t>运动控制</a:t>
              </a:r>
            </a:p>
          </p:txBody>
        </p:sp>
        <p:sp>
          <p:nvSpPr>
            <p:cNvPr id="3" name="加号 2"/>
            <p:cNvSpPr/>
            <p:nvPr/>
          </p:nvSpPr>
          <p:spPr>
            <a:xfrm>
              <a:off x="4313" y="4488"/>
              <a:ext cx="938" cy="938"/>
            </a:xfrm>
            <a:prstGeom prst="mathPlus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2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000" dirty="0">
                <a:latin typeface="Arial" panose="020B0604020202020204" pitchFamily="34" charset="0"/>
              </a:rPr>
              <a:t>ZVM</a:t>
            </a:r>
            <a:r>
              <a:rPr lang="zh-CN" altLang="en-US" sz="2000" dirty="0">
                <a:latin typeface="Arial" panose="020B0604020202020204" pitchFamily="34" charset="0"/>
              </a:rPr>
              <a:t>两轮</a:t>
            </a:r>
            <a:r>
              <a:rPr lang="zh-CN" altLang="en-US" dirty="0">
                <a:latin typeface="Arial" panose="020B0604020202020204" pitchFamily="34" charset="0"/>
              </a:rPr>
              <a:t>自平衡</a:t>
            </a:r>
            <a:r>
              <a:rPr lang="zh-CN" altLang="en-US" sz="2000" dirty="0">
                <a:latin typeface="Arial" panose="020B0604020202020204" pitchFamily="34" charset="0"/>
              </a:rPr>
              <a:t>小车</a:t>
            </a:r>
            <a:r>
              <a:rPr lang="zh-CN" altLang="en-US" dirty="0">
                <a:latin typeface="Arial" panose="020B0604020202020204" pitchFamily="34" charset="0"/>
              </a:rPr>
              <a:t>展示</a:t>
            </a:r>
            <a:endParaRPr lang="zh-CN" altLang="en-US" sz="2000" b="1" dirty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0984" y="178470"/>
            <a:ext cx="2379177" cy="480131"/>
          </a:xfrm>
          <a:noFill/>
          <a:ln w="9525">
            <a:noFill/>
          </a:ln>
        </p:spPr>
        <p:txBody>
          <a:bodyPr wrap="none" rtlCol="0" anchor="ctr" anchorCtr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</a:rPr>
              <a:t>自研案例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794582" y="3428824"/>
            <a:ext cx="6766803" cy="1503506"/>
          </a:xfrm>
          <a:prstGeom prst="roundRect">
            <a:avLst>
              <a:gd name="adj" fmla="val 7717"/>
            </a:avLst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4099559" y="3345514"/>
            <a:ext cx="3366111" cy="1668095"/>
          </a:xfrm>
          <a:prstGeom prst="roundRect">
            <a:avLst>
              <a:gd name="adj" fmla="val 7829"/>
            </a:avLst>
          </a:prstGeom>
          <a:gradFill>
            <a:gsLst>
              <a:gs pos="0">
                <a:srgbClr val="203864"/>
              </a:gs>
              <a:gs pos="100000">
                <a:srgbClr val="38206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0" b="15939"/>
          <a:stretch>
            <a:fillRect/>
          </a:stretch>
        </p:blipFill>
        <p:spPr bwMode="auto">
          <a:xfrm>
            <a:off x="7866185" y="1184029"/>
            <a:ext cx="3751384" cy="487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/>
          <p:cNvSpPr txBox="1"/>
          <p:nvPr/>
        </p:nvSpPr>
        <p:spPr>
          <a:xfrm>
            <a:off x="7866185" y="6170678"/>
            <a:ext cx="3940360" cy="315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自平衡小车运行效果图</a:t>
            </a:r>
          </a:p>
        </p:txBody>
      </p:sp>
      <p:graphicFrame>
        <p:nvGraphicFramePr>
          <p:cNvPr id="24" name="表格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431813"/>
              </p:ext>
            </p:extLst>
          </p:nvPr>
        </p:nvGraphicFramePr>
        <p:xfrm>
          <a:off x="794581" y="3529014"/>
          <a:ext cx="6671090" cy="12813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9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95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9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985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平台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Linux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Zephyr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ZVM</a:t>
                      </a:r>
                      <a:endParaRPr lang="zh-CN" sz="1600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5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平衡车</a:t>
                      </a:r>
                      <a:endParaRPr lang="en-US" alt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控制周期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9.978ms</a:t>
                      </a:r>
                      <a:endParaRPr lang="zh-CN" sz="1800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2.554ms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微软雅黑" panose="020B0503020204020204" pitchFamily="34" charset="-122"/>
                        </a:rPr>
                        <a:t> 3.253ms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678642" y="1489519"/>
            <a:ext cx="7046866" cy="187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6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端成功控制自平衡车，实现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与裸板和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平台一致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的功能；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lnSpc>
                <a:spcPts val="26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平台在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实时性、稳定性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上相较于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展示出明显的优势。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在下列平台中对平衡车评估其控制周期的时间性能，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及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平台均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胜于</a:t>
            </a:r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平台：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78642" y="5092977"/>
            <a:ext cx="6862516" cy="73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6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实验室自研自平衡小车证实：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平台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有能力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实现如平衡车这样复杂功能的应用。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0D19F3-EBA9-7918-F7AC-07B38C90E741}"/>
              </a:ext>
            </a:extLst>
          </p:cNvPr>
          <p:cNvSpPr txBox="1"/>
          <p:nvPr/>
        </p:nvSpPr>
        <p:spPr>
          <a:xfrm>
            <a:off x="685705" y="6060828"/>
            <a:ext cx="5623655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6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混合关键部署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(Zephyr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Linux)</a:t>
            </a:r>
            <a:endParaRPr lang="zh-CN" altLang="en-US" sz="24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kumimoji="1" lang="en-US" altLang="zh-CN" sz="2000" b="1" dirty="0">
                <a:latin typeface="Arial" panose="020B0604020202020204" pitchFamily="34" charset="0"/>
              </a:rPr>
              <a:t>ZVM</a:t>
            </a:r>
            <a:r>
              <a:rPr kumimoji="1" lang="zh-CN" altLang="en-US" sz="2000" b="1" dirty="0">
                <a:latin typeface="Arial" panose="020B0604020202020204" pitchFamily="34" charset="0"/>
              </a:rPr>
              <a:t>开源贡献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379177" cy="480131"/>
          </a:xfrm>
          <a:noFill/>
          <a:ln w="9525">
            <a:noFill/>
          </a:ln>
        </p:spPr>
        <p:txBody>
          <a:bodyPr wrap="none" rtlCol="0" anchor="ctr" anchorCtr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</a:rPr>
              <a:t>成果应用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B0E32B-B5F4-E853-EC3F-E9AC216960E1}"/>
              </a:ext>
            </a:extLst>
          </p:cNvPr>
          <p:cNvSpPr txBox="1"/>
          <p:nvPr/>
        </p:nvSpPr>
        <p:spPr>
          <a:xfrm>
            <a:off x="646859" y="5788853"/>
            <a:ext cx="7184390" cy="7674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[1] 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openEuler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: 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hlinkClick r:id="rId3"/>
              </a:rPr>
              <a:t>https://gitee.com/openeuler/zvm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ZVM贡献至华为欧拉开源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社区，仓库地址）</a:t>
            </a:r>
            <a:endParaRPr lang="en-US" altLang="zh-CN" sz="1200" b="1" dirty="0">
              <a:solidFill>
                <a:srgbClr val="00297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[2]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hlinkClick r:id="rId4"/>
              </a:rPr>
              <a:t>https://github.com/PaddlePaddle/Paddle-Lite/pull/10443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（瑞芯微</a:t>
            </a:r>
            <a:r>
              <a:rPr lang="en-US" altLang="zh-CN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RK3568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支持工作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合并到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Zephyr官方社区）</a:t>
            </a:r>
            <a:r>
              <a:rPr lang="en-US" altLang="zh-CN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</a:p>
          <a:p>
            <a:pPr algn="ju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[3]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hlinkClick r:id="rId5"/>
              </a:rPr>
              <a:t>https://github.com/zephyrproject-rtos/zephyr/pull/64217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推理支持工作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合并到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飞浆官方社区）</a:t>
            </a:r>
            <a:endParaRPr lang="en-US" altLang="zh-CN" sz="1200" dirty="0">
              <a:solidFill>
                <a:srgbClr val="00297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[4]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hlinkClick r:id="rId6"/>
              </a:rPr>
              <a:t>https://gitee.com/openeuler/yocto-meta-openeuler/pulls/2357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对</a:t>
            </a:r>
            <a:r>
              <a:rPr lang="en-US" altLang="zh-CN" sz="1200" dirty="0" err="1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openEuler</a:t>
            </a:r>
            <a:r>
              <a:rPr lang="en-US" altLang="zh-CN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Embedded</a:t>
            </a:r>
            <a:r>
              <a:rPr lang="zh-CN" altLang="en-US" sz="1200" dirty="0">
                <a:solidFill>
                  <a:srgbClr val="00297C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混合部署支持）</a:t>
            </a:r>
            <a:endParaRPr lang="en-US" altLang="zh-CN" sz="1200" dirty="0">
              <a:solidFill>
                <a:srgbClr val="00297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just"/>
            <a:endParaRPr lang="en-US" altLang="zh-CN" sz="1200" dirty="0">
              <a:solidFill>
                <a:srgbClr val="00297C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A99010-5352-6F4D-7A7A-C3A979993C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354" y="1800830"/>
            <a:ext cx="3296593" cy="2116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7F35A0F3-3B62-D363-5A5F-5F00D48F06A3}"/>
              </a:ext>
            </a:extLst>
          </p:cNvPr>
          <p:cNvGrpSpPr/>
          <p:nvPr/>
        </p:nvGrpSpPr>
        <p:grpSpPr>
          <a:xfrm>
            <a:off x="8247391" y="2115287"/>
            <a:ext cx="3027970" cy="1840050"/>
            <a:chOff x="8827066" y="2772127"/>
            <a:chExt cx="3002396" cy="174311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0B2E719-77BA-8656-82E3-0D4B0D63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27066" y="2772127"/>
              <a:ext cx="3002396" cy="174311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E22CAFF-9986-59A4-678C-08FC30800782}"/>
                </a:ext>
              </a:extLst>
            </p:cNvPr>
            <p:cNvSpPr txBox="1"/>
            <p:nvPr/>
          </p:nvSpPr>
          <p:spPr>
            <a:xfrm>
              <a:off x="10542531" y="3303234"/>
              <a:ext cx="858445" cy="2919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1600" b="1" baseline="30000" dirty="0" err="1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hnu-esnl</a:t>
              </a:r>
              <a:endParaRPr lang="en-US" altLang="zh-CN" sz="1100" b="1" baseline="300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8359325-B2F2-1C90-B062-ED0F8566968C}"/>
              </a:ext>
            </a:extLst>
          </p:cNvPr>
          <p:cNvGrpSpPr/>
          <p:nvPr/>
        </p:nvGrpSpPr>
        <p:grpSpPr>
          <a:xfrm>
            <a:off x="6628702" y="3121916"/>
            <a:ext cx="3154797" cy="1962652"/>
            <a:chOff x="9841653" y="1523744"/>
            <a:chExt cx="3128152" cy="1660821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7154046-8EF0-693B-2B77-25A973485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41653" y="1523744"/>
              <a:ext cx="3128152" cy="166082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7BEC918-7DF7-3156-00FC-BEAD0FC4A53A}"/>
                </a:ext>
              </a:extLst>
            </p:cNvPr>
            <p:cNvSpPr txBox="1"/>
            <p:nvPr/>
          </p:nvSpPr>
          <p:spPr>
            <a:xfrm>
              <a:off x="10799036" y="2146237"/>
              <a:ext cx="858445" cy="2607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1">
                <a:lnSpc>
                  <a:spcPct val="150000"/>
                </a:lnSpc>
                <a:spcBef>
                  <a:spcPts val="0"/>
                </a:spcBef>
              </a:pPr>
              <a:r>
                <a:rPr lang="en-US" altLang="zh-CN" sz="1600" b="1" baseline="30000" dirty="0" err="1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hnu-esnl</a:t>
              </a:r>
              <a:endParaRPr lang="en-US" altLang="zh-CN" sz="1100" b="1" baseline="300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BEEF8F6-67E3-F77E-0DF5-8CA25A950188}"/>
              </a:ext>
            </a:extLst>
          </p:cNvPr>
          <p:cNvGrpSpPr/>
          <p:nvPr/>
        </p:nvGrpSpPr>
        <p:grpSpPr>
          <a:xfrm>
            <a:off x="3557613" y="1947839"/>
            <a:ext cx="2064991" cy="1906543"/>
            <a:chOff x="3616651" y="1609742"/>
            <a:chExt cx="2064991" cy="190654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26BCAFF-97FF-2795-C02A-3E05F39AB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25" t="41360" r="26834" b="27486"/>
            <a:stretch>
              <a:fillRect/>
            </a:stretch>
          </p:blipFill>
          <p:spPr>
            <a:xfrm>
              <a:off x="3616651" y="1609742"/>
              <a:ext cx="2064991" cy="1440000"/>
            </a:xfrm>
            <a:prstGeom prst="rect">
              <a:avLst/>
            </a:prstGeom>
          </p:spPr>
        </p:pic>
        <p:sp>
          <p:nvSpPr>
            <p:cNvPr id="19" name="文本占位符 12">
              <a:extLst>
                <a:ext uri="{FF2B5EF4-FFF2-40B4-BE49-F238E27FC236}">
                  <a16:creationId xmlns:a16="http://schemas.microsoft.com/office/drawing/2014/main" id="{A0EE42DB-6D2A-BFD7-EEB7-518D20E79726}"/>
                </a:ext>
              </a:extLst>
            </p:cNvPr>
            <p:cNvSpPr txBox="1"/>
            <p:nvPr/>
          </p:nvSpPr>
          <p:spPr>
            <a:xfrm>
              <a:off x="3620891" y="3040150"/>
              <a:ext cx="2056510" cy="47613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latinLnBrk="1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zh-CN" sz="1400" b="1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2023</a:t>
              </a:r>
              <a:r>
                <a:rPr lang="zh-CN" altLang="en-US" sz="1400" b="1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华为欧拉年度峰会</a:t>
              </a:r>
              <a:endPara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A048F8F-7728-9B06-1141-0593FB8DAB07}"/>
              </a:ext>
            </a:extLst>
          </p:cNvPr>
          <p:cNvGrpSpPr/>
          <p:nvPr/>
        </p:nvGrpSpPr>
        <p:grpSpPr>
          <a:xfrm>
            <a:off x="1124422" y="1947839"/>
            <a:ext cx="2227365" cy="1761207"/>
            <a:chOff x="802245" y="1602394"/>
            <a:chExt cx="2227365" cy="1761207"/>
          </a:xfrm>
        </p:grpSpPr>
        <p:sp>
          <p:nvSpPr>
            <p:cNvPr id="20" name="文本占位符 12">
              <a:extLst>
                <a:ext uri="{FF2B5EF4-FFF2-40B4-BE49-F238E27FC236}">
                  <a16:creationId xmlns:a16="http://schemas.microsoft.com/office/drawing/2014/main" id="{5F6BEAA8-81DB-CD65-1347-D32754FAD464}"/>
                </a:ext>
              </a:extLst>
            </p:cNvPr>
            <p:cNvSpPr txBox="1"/>
            <p:nvPr/>
          </p:nvSpPr>
          <p:spPr>
            <a:xfrm>
              <a:off x="802245" y="3028202"/>
              <a:ext cx="2227365" cy="33539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latinLnBrk="1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zh-CN" sz="1400" b="1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2023</a:t>
              </a:r>
              <a:r>
                <a:rPr lang="zh-CN" altLang="en-US" sz="1400" b="1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华为欧拉开发者大会</a:t>
              </a: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92C9EE02-CA23-6955-F77E-03351CC849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4" r="4993"/>
            <a:stretch>
              <a:fillRect/>
            </a:stretch>
          </p:blipFill>
          <p:spPr>
            <a:xfrm>
              <a:off x="884685" y="1602394"/>
              <a:ext cx="2062484" cy="1440000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3A1D43A-02BF-B1B7-D939-AC44A2FCD93B}"/>
              </a:ext>
            </a:extLst>
          </p:cNvPr>
          <p:cNvGrpSpPr/>
          <p:nvPr/>
        </p:nvGrpSpPr>
        <p:grpSpPr>
          <a:xfrm>
            <a:off x="1036970" y="3912367"/>
            <a:ext cx="2402268" cy="1761443"/>
            <a:chOff x="734723" y="3939552"/>
            <a:chExt cx="2402268" cy="1761443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599DB03-C502-AFF5-A868-2753AF55C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08" b="4883"/>
            <a:stretch>
              <a:fillRect/>
            </a:stretch>
          </p:blipFill>
          <p:spPr>
            <a:xfrm>
              <a:off x="901053" y="3939552"/>
              <a:ext cx="2069608" cy="1440000"/>
            </a:xfrm>
            <a:prstGeom prst="rect">
              <a:avLst/>
            </a:prstGeom>
          </p:spPr>
        </p:pic>
        <p:sp>
          <p:nvSpPr>
            <p:cNvPr id="24" name="文本占位符 12">
              <a:extLst>
                <a:ext uri="{FF2B5EF4-FFF2-40B4-BE49-F238E27FC236}">
                  <a16:creationId xmlns:a16="http://schemas.microsoft.com/office/drawing/2014/main" id="{F91F2397-5490-ED3E-F45E-F93202B5CEF8}"/>
                </a:ext>
              </a:extLst>
            </p:cNvPr>
            <p:cNvSpPr txBox="1"/>
            <p:nvPr/>
          </p:nvSpPr>
          <p:spPr>
            <a:xfrm>
              <a:off x="734723" y="5353465"/>
              <a:ext cx="2402268" cy="34753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latinLnBrk="1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altLang="zh-CN" sz="1400" b="1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2024</a:t>
              </a:r>
              <a:r>
                <a:rPr lang="zh-CN" altLang="en-US" sz="1400" b="1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亚洲自由软件开源峰会</a:t>
              </a:r>
              <a:endPara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432F05DF-4485-8286-A044-08435BD5DD3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5" b="1575"/>
          <a:stretch>
            <a:fillRect/>
          </a:stretch>
        </p:blipFill>
        <p:spPr>
          <a:xfrm>
            <a:off x="3561854" y="3912367"/>
            <a:ext cx="2056509" cy="1440000"/>
          </a:xfrm>
          <a:prstGeom prst="rect">
            <a:avLst/>
          </a:prstGeom>
        </p:spPr>
      </p:pic>
      <p:sp>
        <p:nvSpPr>
          <p:cNvPr id="25" name="文本占位符 12">
            <a:extLst>
              <a:ext uri="{FF2B5EF4-FFF2-40B4-BE49-F238E27FC236}">
                <a16:creationId xmlns:a16="http://schemas.microsoft.com/office/drawing/2014/main" id="{85B6A29C-527F-357C-D1F4-EA040532069A}"/>
              </a:ext>
            </a:extLst>
          </p:cNvPr>
          <p:cNvSpPr txBox="1"/>
          <p:nvPr/>
        </p:nvSpPr>
        <p:spPr>
          <a:xfrm>
            <a:off x="3457824" y="5326101"/>
            <a:ext cx="2264569" cy="3475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2024</a:t>
            </a: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鲲鹏昇腾开发者大会</a:t>
            </a:r>
            <a:endParaRPr lang="en-US" altLang="zh-CN" sz="1400" b="1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4" name="文本占位符 12">
            <a:extLst>
              <a:ext uri="{FF2B5EF4-FFF2-40B4-BE49-F238E27FC236}">
                <a16:creationId xmlns:a16="http://schemas.microsoft.com/office/drawing/2014/main" id="{1C42B422-39C8-5E27-262B-5EDBBEB40938}"/>
              </a:ext>
            </a:extLst>
          </p:cNvPr>
          <p:cNvSpPr txBox="1"/>
          <p:nvPr/>
        </p:nvSpPr>
        <p:spPr>
          <a:xfrm>
            <a:off x="7397045" y="5601864"/>
            <a:ext cx="3216910" cy="3473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latinLnBrk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项关键开源贡献地址</a:t>
            </a:r>
          </a:p>
        </p:txBody>
      </p:sp>
      <p:sp>
        <p:nvSpPr>
          <p:cNvPr id="41" name="文本占位符 3">
            <a:extLst>
              <a:ext uri="{FF2B5EF4-FFF2-40B4-BE49-F238E27FC236}">
                <a16:creationId xmlns:a16="http://schemas.microsoft.com/office/drawing/2014/main" id="{9E283FF7-3C0A-B9AF-3046-7549F8DDACF5}"/>
              </a:ext>
            </a:extLst>
          </p:cNvPr>
          <p:cNvSpPr txBox="1"/>
          <p:nvPr/>
        </p:nvSpPr>
        <p:spPr>
          <a:xfrm>
            <a:off x="646859" y="1395095"/>
            <a:ext cx="5259705" cy="528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kern="100" dirty="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参展头部企业开发者大会</a:t>
            </a:r>
            <a:r>
              <a:rPr lang="en-US" altLang="zh-CN" sz="2000" b="1" kern="100" dirty="0">
                <a:solidFill>
                  <a:srgbClr val="C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4</a:t>
            </a:r>
            <a:r>
              <a:rPr lang="zh-CN" altLang="en-US" sz="2000" b="1" kern="100" dirty="0">
                <a:solidFill>
                  <a:srgbClr val="C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次</a:t>
            </a:r>
            <a:endParaRPr kumimoji="1" lang="en-US" altLang="zh-CN" sz="3200" b="1" dirty="0">
              <a:latin typeface="Arial" panose="020B0604020202020204" pitchFamily="34" charset="0"/>
            </a:endParaRPr>
          </a:p>
        </p:txBody>
      </p:sp>
      <p:sp>
        <p:nvSpPr>
          <p:cNvPr id="42" name="文本占位符 3">
            <a:extLst>
              <a:ext uri="{FF2B5EF4-FFF2-40B4-BE49-F238E27FC236}">
                <a16:creationId xmlns:a16="http://schemas.microsoft.com/office/drawing/2014/main" id="{3AB723BE-C56C-AE9C-0C11-983837FEEBD9}"/>
              </a:ext>
            </a:extLst>
          </p:cNvPr>
          <p:cNvSpPr txBox="1"/>
          <p:nvPr/>
        </p:nvSpPr>
        <p:spPr>
          <a:xfrm>
            <a:off x="6096000" y="1144666"/>
            <a:ext cx="5259705" cy="5289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kern="100" dirty="0">
                <a:latin typeface="Arial" panose="020B0604020202020204" pitchFamily="34" charset="0"/>
                <a:cs typeface="Times New Roman" panose="02020603050405020304" pitchFamily="18" charset="0"/>
              </a:rPr>
              <a:t>提供</a:t>
            </a:r>
            <a:r>
              <a:rPr lang="en-US" altLang="zh-CN" sz="2000" b="1" kern="100" dirty="0">
                <a:solidFill>
                  <a:srgbClr val="C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4</a:t>
            </a:r>
            <a:r>
              <a:rPr lang="zh-CN" altLang="en-US" sz="2000" b="1" kern="100" dirty="0">
                <a:solidFill>
                  <a:srgbClr val="C0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项</a:t>
            </a:r>
            <a:r>
              <a:rPr lang="zh-CN" altLang="en-US" sz="2000" b="1" kern="100" dirty="0">
                <a:latin typeface="Arial" panose="020B0604020202020204" pitchFamily="34" charset="0"/>
                <a:cs typeface="Times New Roman" panose="02020603050405020304" pitchFamily="18" charset="0"/>
              </a:rPr>
              <a:t>关键开源贡献</a:t>
            </a:r>
            <a:endParaRPr lang="en-US" altLang="zh-CN" sz="2000" b="1" kern="1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EBEDCD-F20D-35FD-02DD-9F227CB007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7045" y="4163560"/>
            <a:ext cx="3903163" cy="1775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5"/>
          <p:cNvSpPr txBox="1"/>
          <p:nvPr/>
        </p:nvSpPr>
        <p:spPr>
          <a:xfrm>
            <a:off x="5049240" y="5679440"/>
            <a:ext cx="2092657" cy="55178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-750" y="2391456"/>
            <a:ext cx="12192635" cy="931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欢迎大家关注</a:t>
            </a:r>
            <a:r>
              <a:rPr lang="en-US" altLang="zh-CN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ZVM</a:t>
            </a:r>
            <a:r>
              <a:rPr lang="zh-CN" altLang="en-US" sz="4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项目</a:t>
            </a:r>
          </a:p>
        </p:txBody>
      </p:sp>
      <p:sp>
        <p:nvSpPr>
          <p:cNvPr id="2" name="文本占位符 5"/>
          <p:cNvSpPr txBox="1"/>
          <p:nvPr/>
        </p:nvSpPr>
        <p:spPr>
          <a:xfrm>
            <a:off x="0" y="4341219"/>
            <a:ext cx="12192635" cy="19289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汇报人：谢国琪，熊程来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r"/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湖南大学嵌入式与网络计算湖南省重点实验室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71787-B95F-D9F9-B5A3-AF4DA8340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77ECA86-BC65-044C-EC8B-26173514C8D9}"/>
              </a:ext>
            </a:extLst>
          </p:cNvPr>
          <p:cNvPicPr>
            <a:picLocks/>
          </p:cNvPicPr>
          <p:nvPr/>
        </p:nvPicPr>
        <p:blipFill>
          <a:blip r:embed="rId2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812" y="1652742"/>
            <a:ext cx="7346325" cy="4037135"/>
          </a:xfrm>
          <a:prstGeom prst="rect">
            <a:avLst/>
          </a:prstGeom>
          <a:noFill/>
          <a:effectLst>
            <a:softEdge rad="12700"/>
          </a:effectLst>
        </p:spPr>
      </p:pic>
      <p:sp>
        <p:nvSpPr>
          <p:cNvPr id="10" name="文本框 12">
            <a:extLst>
              <a:ext uri="{FF2B5EF4-FFF2-40B4-BE49-F238E27FC236}">
                <a16:creationId xmlns:a16="http://schemas.microsoft.com/office/drawing/2014/main" id="{AE35806C-7A9D-19B8-856A-B3FADC2F54C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307700" y="2355402"/>
            <a:ext cx="1764030" cy="159086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zh-CN"/>
            </a:defPPr>
            <a:lvl1pPr algn="ctr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 </a:t>
            </a:r>
          </a:p>
        </p:txBody>
      </p:sp>
      <p:sp>
        <p:nvSpPr>
          <p:cNvPr id="9" name="文本框 12">
            <a:extLst>
              <a:ext uri="{FF2B5EF4-FFF2-40B4-BE49-F238E27FC236}">
                <a16:creationId xmlns:a16="http://schemas.microsoft.com/office/drawing/2014/main" id="{7976252C-E374-97AA-21C5-E0C8D1C320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878439" y="2353521"/>
            <a:ext cx="1764030" cy="1590866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rtlCol="0" anchor="ctr"/>
          <a:lstStyle>
            <a:defPPr>
              <a:defRPr lang="zh-CN"/>
            </a:defPPr>
            <a:lvl1pPr algn="ctr"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sym typeface="+mn-ea"/>
              </a:rPr>
              <a:t> 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010997C-455F-BD4F-18D8-98B7D67AFB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2400" dirty="0">
                <a:latin typeface="Arial" panose="020B0604020202020204" pitchFamily="34" charset="0"/>
              </a:rPr>
              <a:t>混合关键部署场景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B7141D1-B06B-3680-C2E5-CA074D68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84" y="178470"/>
            <a:ext cx="2020105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的</a:t>
            </a:r>
            <a:r>
              <a:rPr lang="zh-CN" altLang="en-US" dirty="0">
                <a:latin typeface="Arial" panose="020B0604020202020204" pitchFamily="34" charset="0"/>
              </a:rPr>
              <a:t>设计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80DCC19-1B1D-0271-52F6-9F19D55A6891}"/>
              </a:ext>
            </a:extLst>
          </p:cNvPr>
          <p:cNvSpPr/>
          <p:nvPr/>
        </p:nvSpPr>
        <p:spPr>
          <a:xfrm>
            <a:off x="646493" y="1928722"/>
            <a:ext cx="3426285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当前分布式嵌入式场景存在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富功能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（数据可视化、场景可视化）与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硬实时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（精准控制）的双重需求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A46B47-9A8F-B96C-D826-89A4E64E124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286359" y="1706756"/>
            <a:ext cx="1338828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双子星联动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035F35-34D1-DA08-5B8B-AF3EC8BBE46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71535" y="2355402"/>
            <a:ext cx="1579423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buClrTx/>
              <a:buSzTx/>
              <a:buFontTx/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富功能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OS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A4E2D32-DADD-E56C-CDFC-353D3BCDE1A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01752" y="2719751"/>
            <a:ext cx="16848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智能座舱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数据可视化</a:t>
            </a: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场景可视化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6B1023B-B8D1-957B-ED5C-447C2792DE3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975880" y="2389066"/>
            <a:ext cx="16331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ClrTx/>
              <a:buSzTx/>
              <a:buFontTx/>
            </a:pPr>
            <a:r>
              <a:rPr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实时控制</a:t>
            </a:r>
            <a:r>
              <a:rPr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OS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DAF21FE3-6BDC-0426-A92B-52968F83198C}"/>
              </a:ext>
            </a:extLst>
          </p:cNvPr>
          <p:cNvGrpSpPr/>
          <p:nvPr/>
        </p:nvGrpSpPr>
        <p:grpSpPr>
          <a:xfrm rot="2721571">
            <a:off x="6839554" y="1988318"/>
            <a:ext cx="364474" cy="398148"/>
            <a:chOff x="710442" y="3770735"/>
            <a:chExt cx="197542" cy="279258"/>
          </a:xfrm>
        </p:grpSpPr>
        <p:sp>
          <p:nvSpPr>
            <p:cNvPr id="40" name="箭头: V 形 39">
              <a:extLst>
                <a:ext uri="{FF2B5EF4-FFF2-40B4-BE49-F238E27FC236}">
                  <a16:creationId xmlns:a16="http://schemas.microsoft.com/office/drawing/2014/main" id="{66B4BDE3-66F4-8320-4373-B19F1933489F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5400000">
              <a:off x="724143" y="3757034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1" name="箭头: V 形 40">
              <a:extLst>
                <a:ext uri="{FF2B5EF4-FFF2-40B4-BE49-F238E27FC236}">
                  <a16:creationId xmlns:a16="http://schemas.microsoft.com/office/drawing/2014/main" id="{9124CB35-A513-32F7-0B55-3B68AE866C5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5400000">
              <a:off x="724143" y="3866152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A45F5D0-EE03-4CFC-BFBF-CC84268E8F56}"/>
              </a:ext>
            </a:extLst>
          </p:cNvPr>
          <p:cNvGrpSpPr/>
          <p:nvPr/>
        </p:nvGrpSpPr>
        <p:grpSpPr>
          <a:xfrm rot="19000244">
            <a:off x="8638800" y="1997754"/>
            <a:ext cx="364474" cy="398148"/>
            <a:chOff x="710442" y="3770735"/>
            <a:chExt cx="197542" cy="279258"/>
          </a:xfrm>
        </p:grpSpPr>
        <p:sp>
          <p:nvSpPr>
            <p:cNvPr id="44" name="箭头: V 形 45">
              <a:extLst>
                <a:ext uri="{FF2B5EF4-FFF2-40B4-BE49-F238E27FC236}">
                  <a16:creationId xmlns:a16="http://schemas.microsoft.com/office/drawing/2014/main" id="{BDA89DC1-11AD-F3E0-F5D4-C0ADFB0BEB55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5400000">
              <a:off x="724143" y="3757034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箭头: V 形 46">
              <a:extLst>
                <a:ext uri="{FF2B5EF4-FFF2-40B4-BE49-F238E27FC236}">
                  <a16:creationId xmlns:a16="http://schemas.microsoft.com/office/drawing/2014/main" id="{497EB8FF-75FC-760A-CA03-DB2668470DA2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5400000">
              <a:off x="724143" y="3866152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6" name="图片 45">
            <a:extLst>
              <a:ext uri="{FF2B5EF4-FFF2-40B4-BE49-F238E27FC236}">
                <a16:creationId xmlns:a16="http://schemas.microsoft.com/office/drawing/2014/main" id="{385A97AB-18B3-B4E3-ECC9-D9461B39DCB4}"/>
              </a:ext>
            </a:extLst>
          </p:cNvPr>
          <p:cNvPicPr/>
          <p:nvPr>
            <p:custDataLst>
              <p:tags r:id="rId7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6962787" y="4420302"/>
            <a:ext cx="2305607" cy="1260500"/>
          </a:xfrm>
          <a:prstGeom prst="rect">
            <a:avLst/>
          </a:prstGeom>
          <a:noFill/>
          <a:ln w="9525">
            <a:noFill/>
          </a:ln>
          <a:effectLst>
            <a:softEdge rad="31750"/>
          </a:effectLst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6316E693-4333-59C7-F3AE-725FF4EB8E1C}"/>
              </a:ext>
            </a:extLst>
          </p:cNvPr>
          <p:cNvGrpSpPr/>
          <p:nvPr/>
        </p:nvGrpSpPr>
        <p:grpSpPr>
          <a:xfrm>
            <a:off x="2015492" y="3736150"/>
            <a:ext cx="291098" cy="557655"/>
            <a:chOff x="710442" y="3661618"/>
            <a:chExt cx="197542" cy="388375"/>
          </a:xfrm>
        </p:grpSpPr>
        <p:sp>
          <p:nvSpPr>
            <p:cNvPr id="48" name="箭头: V 形 47">
              <a:extLst>
                <a:ext uri="{FF2B5EF4-FFF2-40B4-BE49-F238E27FC236}">
                  <a16:creationId xmlns:a16="http://schemas.microsoft.com/office/drawing/2014/main" id="{27B4FB60-18A8-5769-1D16-3579B7E089C8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5400000">
              <a:off x="724143" y="3647917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箭头: V 形 48">
              <a:extLst>
                <a:ext uri="{FF2B5EF4-FFF2-40B4-BE49-F238E27FC236}">
                  <a16:creationId xmlns:a16="http://schemas.microsoft.com/office/drawing/2014/main" id="{BD07BB3A-A4DE-663C-0329-69FEBD1E1DEA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5400000">
              <a:off x="724143" y="3757034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箭头: V 形 49">
              <a:extLst>
                <a:ext uri="{FF2B5EF4-FFF2-40B4-BE49-F238E27FC236}">
                  <a16:creationId xmlns:a16="http://schemas.microsoft.com/office/drawing/2014/main" id="{3F414909-92DB-864F-E5D3-4D31C15A21FF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5400000">
              <a:off x="724143" y="3866152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BF677AF-9617-E62F-09AE-DEA8C4A25F5A}"/>
              </a:ext>
            </a:extLst>
          </p:cNvPr>
          <p:cNvGrpSpPr/>
          <p:nvPr/>
        </p:nvGrpSpPr>
        <p:grpSpPr>
          <a:xfrm>
            <a:off x="9814863" y="4373527"/>
            <a:ext cx="1946275" cy="1060836"/>
            <a:chOff x="9525089" y="4613649"/>
            <a:chExt cx="1946275" cy="1060836"/>
          </a:xfrm>
        </p:grpSpPr>
        <p:sp>
          <p:nvSpPr>
            <p:cNvPr id="56" name="文本框 12">
              <a:extLst>
                <a:ext uri="{FF2B5EF4-FFF2-40B4-BE49-F238E27FC236}">
                  <a16:creationId xmlns:a16="http://schemas.microsoft.com/office/drawing/2014/main" id="{D806859A-75FE-B879-FE03-6D455FF14EF6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9571343" y="4613649"/>
              <a:ext cx="1764030" cy="1060836"/>
            </a:xfrm>
            <a:prstGeom prst="rect">
              <a:avLst/>
            </a:prstGeom>
            <a:solidFill>
              <a:schemeClr val="bg1"/>
            </a:solidFill>
            <a:ln w="12700" cap="rnd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rtlCol="0" anchor="t" anchorCtr="0"/>
            <a:lstStyle>
              <a:defPPr>
                <a:defRPr lang="zh-CN"/>
              </a:defPPr>
              <a:lvl1pPr algn="ctr"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sym typeface="+mn-ea"/>
                </a:rPr>
                <a:t>实时微内核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7988600-3E43-9DA2-B1E4-8EAE0F56B8F9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9525089" y="5061248"/>
              <a:ext cx="1946275" cy="58477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/>
              <a:r>
                <a:rPr lang="zh-CN" altLang="en-US" sz="16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QNX：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</a:rPr>
                <a:t>实时安全性强，但闭源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3A22EBA-7B9C-18DC-C651-D436DC4163D0}"/>
              </a:ext>
            </a:extLst>
          </p:cNvPr>
          <p:cNvGrpSpPr/>
          <p:nvPr/>
        </p:nvGrpSpPr>
        <p:grpSpPr>
          <a:xfrm>
            <a:off x="4395314" y="4373578"/>
            <a:ext cx="1817280" cy="1066430"/>
            <a:chOff x="4105540" y="4613700"/>
            <a:chExt cx="1817280" cy="1066430"/>
          </a:xfrm>
        </p:grpSpPr>
        <p:sp>
          <p:nvSpPr>
            <p:cNvPr id="55" name="文本框 12">
              <a:extLst>
                <a:ext uri="{FF2B5EF4-FFF2-40B4-BE49-F238E27FC236}">
                  <a16:creationId xmlns:a16="http://schemas.microsoft.com/office/drawing/2014/main" id="{065CA3AD-0965-5F2A-2DED-7651A560DD7C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4105540" y="4613700"/>
              <a:ext cx="1764030" cy="10664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rtlCol="0" anchor="t" anchorCtr="0"/>
            <a:lstStyle>
              <a:defPPr>
                <a:defRPr lang="zh-CN"/>
              </a:defPPr>
              <a:lvl1pPr algn="ctr"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sym typeface="+mn-ea"/>
                </a:rPr>
                <a:t>Linux</a:t>
              </a:r>
              <a:r>
                <a:rPr lang="zh-CN" altLang="en-US" sz="1600" b="1" dirty="0">
                  <a:solidFill>
                    <a:schemeClr val="tx1"/>
                  </a:solidFill>
                  <a:latin typeface="Arial" panose="020B0604020202020204" pitchFamily="34" charset="0"/>
                  <a:sym typeface="+mn-ea"/>
                </a:rPr>
                <a:t>宏内核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06A72D1-92D9-23C5-577C-D5F3D65F1D2A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4133706" y="5080564"/>
              <a:ext cx="1789114" cy="58356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/>
              <a:r>
                <a:rPr lang="en-US" altLang="zh-CN" sz="16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Linux</a:t>
              </a:r>
              <a:r>
                <a:rPr lang="zh-CN" altLang="en-US" sz="16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：</a:t>
              </a:r>
              <a:r>
                <a:rPr lang="zh-CN" altLang="en-US" sz="1600" dirty="0">
                  <a:latin typeface="Arial" panose="020B0604020202020204" pitchFamily="34" charset="0"/>
                  <a:ea typeface="微软雅黑" panose="020B0503020204020204" pitchFamily="34" charset="-122"/>
                </a:rPr>
                <a:t>功能强大但实时性不足</a:t>
              </a:r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B51F4958-E109-855A-3DDD-D472C120C00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57501" y="4773374"/>
            <a:ext cx="2649220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在单个系统上打造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双子星（富功能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OS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，实时</a:t>
            </a:r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OS</a:t>
            </a:r>
            <a:r>
              <a:rPr lang="zh-CN" altLang="en-US" sz="16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互助运转的混合关键部署模式</a:t>
            </a:r>
            <a:endParaRPr lang="en-US" altLang="zh-CN" sz="1600" b="1" dirty="0"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A74E9B49-C4B6-7257-F2B4-80F2ED007F19}"/>
              </a:ext>
            </a:extLst>
          </p:cNvPr>
          <p:cNvGrpSpPr/>
          <p:nvPr/>
        </p:nvGrpSpPr>
        <p:grpSpPr>
          <a:xfrm rot="2481540">
            <a:off x="5003317" y="3836015"/>
            <a:ext cx="291098" cy="557655"/>
            <a:chOff x="710442" y="3661618"/>
            <a:chExt cx="197542" cy="388375"/>
          </a:xfrm>
        </p:grpSpPr>
        <p:sp>
          <p:nvSpPr>
            <p:cNvPr id="62" name="箭头: V 形 65">
              <a:extLst>
                <a:ext uri="{FF2B5EF4-FFF2-40B4-BE49-F238E27FC236}">
                  <a16:creationId xmlns:a16="http://schemas.microsoft.com/office/drawing/2014/main" id="{2AC69C36-35BE-8931-E504-95069C6D9BF0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5400000">
              <a:off x="724143" y="3647917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3" name="箭头: V 形 66">
              <a:extLst>
                <a:ext uri="{FF2B5EF4-FFF2-40B4-BE49-F238E27FC236}">
                  <a16:creationId xmlns:a16="http://schemas.microsoft.com/office/drawing/2014/main" id="{A75FE6CC-1949-4BF4-9619-7F77C809F13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 rot="5400000">
              <a:off x="724143" y="3757034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072" name="箭头: V 形 67">
              <a:extLst>
                <a:ext uri="{FF2B5EF4-FFF2-40B4-BE49-F238E27FC236}">
                  <a16:creationId xmlns:a16="http://schemas.microsoft.com/office/drawing/2014/main" id="{418219AD-1B5D-01EC-241E-18AF1DA15757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 rot="5400000">
              <a:off x="724143" y="3866152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073" name="文本框 3072">
            <a:extLst>
              <a:ext uri="{FF2B5EF4-FFF2-40B4-BE49-F238E27FC236}">
                <a16:creationId xmlns:a16="http://schemas.microsoft.com/office/drawing/2014/main" id="{B942D78E-39B6-927E-A819-38A1005F77D6}"/>
              </a:ext>
            </a:extLst>
          </p:cNvPr>
          <p:cNvSpPr txBox="1"/>
          <p:nvPr/>
        </p:nvSpPr>
        <p:spPr>
          <a:xfrm>
            <a:off x="1795793" y="6064944"/>
            <a:ext cx="8681260" cy="4001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indent="0">
              <a:defRPr sz="16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虚拟化系统满足关键场景对</a:t>
            </a:r>
            <a:r>
              <a:rPr lang="zh-CN" altLang="en-US" sz="2000" dirty="0">
                <a:latin typeface="Arial" panose="020B0604020202020204" pitchFamily="34" charset="0"/>
              </a:rPr>
              <a:t>智能化、实时性及安全性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的多重要求！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729EF04-5857-B404-5891-1E0BF0C19F9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085342" y="2745507"/>
            <a:ext cx="1281430" cy="11990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智能驾驶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底盘控制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动力控制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EB193C3-2B1E-AD40-9DBC-2C231AD6074E}"/>
              </a:ext>
            </a:extLst>
          </p:cNvPr>
          <p:cNvGrpSpPr/>
          <p:nvPr/>
        </p:nvGrpSpPr>
        <p:grpSpPr>
          <a:xfrm rot="19063341">
            <a:off x="10626769" y="3848894"/>
            <a:ext cx="291098" cy="557655"/>
            <a:chOff x="710442" y="3661618"/>
            <a:chExt cx="197542" cy="388375"/>
          </a:xfrm>
        </p:grpSpPr>
        <p:sp>
          <p:nvSpPr>
            <p:cNvPr id="12" name="箭头: V 形 65">
              <a:extLst>
                <a:ext uri="{FF2B5EF4-FFF2-40B4-BE49-F238E27FC236}">
                  <a16:creationId xmlns:a16="http://schemas.microsoft.com/office/drawing/2014/main" id="{B6D15526-A977-737B-EDE9-C12E494FB6F2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 rot="5400000">
              <a:off x="724143" y="3647917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箭头: V 形 66">
              <a:extLst>
                <a:ext uri="{FF2B5EF4-FFF2-40B4-BE49-F238E27FC236}">
                  <a16:creationId xmlns:a16="http://schemas.microsoft.com/office/drawing/2014/main" id="{484CA0B8-D36A-A728-23DD-D874BB74D72A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 rot="5400000">
              <a:off x="724143" y="3757034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箭头: V 形 67">
              <a:extLst>
                <a:ext uri="{FF2B5EF4-FFF2-40B4-BE49-F238E27FC236}">
                  <a16:creationId xmlns:a16="http://schemas.microsoft.com/office/drawing/2014/main" id="{82B94927-3296-D015-B85A-6307630A789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 rot="5400000">
              <a:off x="724143" y="3866152"/>
              <a:ext cx="170140" cy="197542"/>
            </a:xfrm>
            <a:prstGeom prst="chevron">
              <a:avLst>
                <a:gd name="adj" fmla="val 51815"/>
              </a:avLst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44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</a:rPr>
              <a:t>ZVM </a:t>
            </a:r>
            <a:r>
              <a:rPr lang="zh-CN" altLang="en-US" sz="2400" dirty="0">
                <a:latin typeface="Arial" panose="020B0604020202020204" pitchFamily="34" charset="0"/>
              </a:rPr>
              <a:t>的构想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020105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的</a:t>
            </a:r>
            <a:r>
              <a:rPr lang="zh-CN" altLang="en-US" dirty="0">
                <a:latin typeface="Arial" panose="020B0604020202020204" pitchFamily="34" charset="0"/>
              </a:rPr>
              <a:t>设计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文本占位符 12"/>
          <p:cNvSpPr txBox="1"/>
          <p:nvPr/>
        </p:nvSpPr>
        <p:spPr>
          <a:xfrm>
            <a:off x="651305" y="1596295"/>
            <a:ext cx="1506906" cy="528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设计思路：</a:t>
            </a:r>
          </a:p>
        </p:txBody>
      </p:sp>
      <p:sp>
        <p:nvSpPr>
          <p:cNvPr id="6" name="文本占位符 12"/>
          <p:cNvSpPr txBox="1"/>
          <p:nvPr/>
        </p:nvSpPr>
        <p:spPr>
          <a:xfrm>
            <a:off x="1785488" y="5964419"/>
            <a:ext cx="8255781" cy="456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目标：满足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开源、实时，安全，智能</a:t>
            </a:r>
            <a:r>
              <a:rPr lang="zh-CN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特性的嵌入式虚拟机管理平台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65325" y="1600186"/>
            <a:ext cx="7945437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开源实时操作系统内核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+ 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rPr>
              <a:t>原创开源虚拟化技术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81196B5-245A-C1AD-9A7E-3668E2A14577}"/>
              </a:ext>
            </a:extLst>
          </p:cNvPr>
          <p:cNvGrpSpPr/>
          <p:nvPr/>
        </p:nvGrpSpPr>
        <p:grpSpPr>
          <a:xfrm>
            <a:off x="1465325" y="2067677"/>
            <a:ext cx="9369244" cy="3722377"/>
            <a:chOff x="1478592" y="2093434"/>
            <a:chExt cx="9369244" cy="3722377"/>
          </a:xfrm>
        </p:grpSpPr>
        <p:sp>
          <p:nvSpPr>
            <p:cNvPr id="39" name="任意多边形: 形状 75">
              <a:extLst>
                <a:ext uri="{FF2B5EF4-FFF2-40B4-BE49-F238E27FC236}">
                  <a16:creationId xmlns:a16="http://schemas.microsoft.com/office/drawing/2014/main" id="{84315219-6B51-7A8D-7B72-340AFAB3A865}"/>
                </a:ext>
              </a:extLst>
            </p:cNvPr>
            <p:cNvSpPr/>
            <p:nvPr/>
          </p:nvSpPr>
          <p:spPr>
            <a:xfrm>
              <a:off x="9855505" y="2093434"/>
              <a:ext cx="992331" cy="900120"/>
            </a:xfrm>
            <a:prstGeom prst="foldedCorner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文本占位符 12"/>
            <p:cNvSpPr txBox="1"/>
            <p:nvPr/>
          </p:nvSpPr>
          <p:spPr>
            <a:xfrm>
              <a:off x="1478592" y="3712109"/>
              <a:ext cx="2095998" cy="4386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QNX neutrino</a:t>
              </a:r>
              <a:r>
                <a:rPr lang="zh-CN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内核</a:t>
              </a:r>
            </a:p>
          </p:txBody>
        </p:sp>
        <p:pic>
          <p:nvPicPr>
            <p:cNvPr id="9" name="Picture 6" descr="Zephyr Project - Embedded Computing Desig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513" y="4424177"/>
              <a:ext cx="1835937" cy="832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QNX学习笔记-QNX SDP各版本下载_锋影Q的博客-CSDN博客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186" y="2926278"/>
              <a:ext cx="1630731" cy="581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6" descr="9,200+ Plus Logo Illustrations, Royalty-Free Vector Graphics &amp; Clip Art -  iStock | Arrow plus logo, 3d plus logo, Plus logo vect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5097" y="2860997"/>
              <a:ext cx="760480" cy="760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8" descr="What is virtualization and how it works | Cloud4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440" y="2759561"/>
              <a:ext cx="1625715" cy="91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QNX Hypervisor - Aditech ICT PVT LT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9726" y="2630353"/>
              <a:ext cx="2230681" cy="1173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 descr="zvm_dem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5482" y="4328576"/>
              <a:ext cx="2291549" cy="1024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8" descr="What is virtualization and how it works | Cloud4Y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440" y="4383185"/>
              <a:ext cx="1625715" cy="914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占位符 12"/>
            <p:cNvSpPr txBox="1"/>
            <p:nvPr/>
          </p:nvSpPr>
          <p:spPr>
            <a:xfrm>
              <a:off x="1529103" y="5368623"/>
              <a:ext cx="2029443" cy="43442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Zephyr RTOS</a:t>
              </a:r>
              <a:r>
                <a:rPr lang="zh-CN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内核</a:t>
              </a:r>
            </a:p>
          </p:txBody>
        </p:sp>
        <p:sp>
          <p:nvSpPr>
            <p:cNvPr id="17" name="文本占位符 12"/>
            <p:cNvSpPr txBox="1"/>
            <p:nvPr/>
          </p:nvSpPr>
          <p:spPr>
            <a:xfrm>
              <a:off x="4427002" y="3712109"/>
              <a:ext cx="1380972" cy="4386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虚拟化技术</a:t>
              </a:r>
            </a:p>
          </p:txBody>
        </p:sp>
        <p:sp>
          <p:nvSpPr>
            <p:cNvPr id="18" name="文本占位符 12"/>
            <p:cNvSpPr txBox="1"/>
            <p:nvPr/>
          </p:nvSpPr>
          <p:spPr>
            <a:xfrm>
              <a:off x="6979462" y="3734816"/>
              <a:ext cx="1808002" cy="39324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QNX Hypervisor</a:t>
              </a:r>
            </a:p>
          </p:txBody>
        </p:sp>
        <p:sp>
          <p:nvSpPr>
            <p:cNvPr id="19" name="文本占位符 12"/>
            <p:cNvSpPr txBox="1"/>
            <p:nvPr/>
          </p:nvSpPr>
          <p:spPr>
            <a:xfrm>
              <a:off x="6806104" y="5355860"/>
              <a:ext cx="2049776" cy="4599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Zephyr Hypervisor </a:t>
              </a:r>
            </a:p>
          </p:txBody>
        </p:sp>
        <p:sp>
          <p:nvSpPr>
            <p:cNvPr id="20" name="箭头: 右 19"/>
            <p:cNvSpPr/>
            <p:nvPr/>
          </p:nvSpPr>
          <p:spPr>
            <a:xfrm>
              <a:off x="6139845" y="3023600"/>
              <a:ext cx="422393" cy="386752"/>
            </a:xfrm>
            <a:prstGeom prst="rightArrow">
              <a:avLst/>
            </a:prstGeom>
            <a:solidFill>
              <a:srgbClr val="049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21" name="箭头: 右 20"/>
            <p:cNvSpPr/>
            <p:nvPr/>
          </p:nvSpPr>
          <p:spPr>
            <a:xfrm>
              <a:off x="6157078" y="4647223"/>
              <a:ext cx="422393" cy="386752"/>
            </a:xfrm>
            <a:prstGeom prst="rightArrow">
              <a:avLst/>
            </a:prstGeom>
            <a:solidFill>
              <a:srgbClr val="049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22" name="文本占位符 12"/>
            <p:cNvSpPr txBox="1"/>
            <p:nvPr/>
          </p:nvSpPr>
          <p:spPr>
            <a:xfrm>
              <a:off x="4435579" y="5368623"/>
              <a:ext cx="1380972" cy="43442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虚拟化技术</a:t>
              </a:r>
              <a:endPara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3" name="Picture 16" descr="9,200+ Plus Logo Illustrations, Royalty-Free Vector Graphics &amp; Clip Art -  iStock | Arrow plus logo, 3d plus logo, Plus logo vector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6895" y="4459243"/>
              <a:ext cx="760480" cy="760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文本占位符 12"/>
            <p:cNvSpPr txBox="1"/>
            <p:nvPr/>
          </p:nvSpPr>
          <p:spPr>
            <a:xfrm>
              <a:off x="9855505" y="2646109"/>
              <a:ext cx="992331" cy="3244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VM instance</a:t>
              </a: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4965" y="2189644"/>
              <a:ext cx="433410" cy="468532"/>
            </a:xfrm>
            <a:prstGeom prst="rect">
              <a:avLst/>
            </a:prstGeom>
          </p:spPr>
        </p:pic>
        <p:sp>
          <p:nvSpPr>
            <p:cNvPr id="5" name="图形 45" descr="箭头: 逆时针曲线 纯色填充">
              <a:extLst>
                <a:ext uri="{FF2B5EF4-FFF2-40B4-BE49-F238E27FC236}">
                  <a16:creationId xmlns:a16="http://schemas.microsoft.com/office/drawing/2014/main" id="{0CD0009A-6F0B-6E02-EDF4-C215E5828A25}"/>
                </a:ext>
              </a:extLst>
            </p:cNvPr>
            <p:cNvSpPr/>
            <p:nvPr/>
          </p:nvSpPr>
          <p:spPr>
            <a:xfrm rot="5400000">
              <a:off x="9231701" y="2853121"/>
              <a:ext cx="358122" cy="727710"/>
            </a:xfrm>
            <a:custGeom>
              <a:avLst/>
              <a:gdLst>
                <a:gd name="connsiteX0" fmla="*/ 271463 w 358122"/>
                <a:gd name="connsiteY0" fmla="*/ 727710 h 727710"/>
                <a:gd name="connsiteX1" fmla="*/ 95250 w 358122"/>
                <a:gd name="connsiteY1" fmla="*/ 229552 h 727710"/>
                <a:gd name="connsiteX2" fmla="*/ 0 w 358122"/>
                <a:gd name="connsiteY2" fmla="*/ 323850 h 727710"/>
                <a:gd name="connsiteX3" fmla="*/ 0 w 358122"/>
                <a:gd name="connsiteY3" fmla="*/ 0 h 727710"/>
                <a:gd name="connsiteX4" fmla="*/ 323850 w 358122"/>
                <a:gd name="connsiteY4" fmla="*/ 0 h 727710"/>
                <a:gd name="connsiteX5" fmla="*/ 236220 w 358122"/>
                <a:gd name="connsiteY5" fmla="*/ 87630 h 727710"/>
                <a:gd name="connsiteX6" fmla="*/ 271463 w 358122"/>
                <a:gd name="connsiteY6" fmla="*/ 727710 h 72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122" h="727710">
                  <a:moveTo>
                    <a:pt x="271463" y="727710"/>
                  </a:moveTo>
                  <a:cubicBezTo>
                    <a:pt x="271463" y="727710"/>
                    <a:pt x="381953" y="515303"/>
                    <a:pt x="95250" y="229552"/>
                  </a:cubicBezTo>
                  <a:lnTo>
                    <a:pt x="0" y="323850"/>
                  </a:lnTo>
                  <a:lnTo>
                    <a:pt x="0" y="0"/>
                  </a:lnTo>
                  <a:lnTo>
                    <a:pt x="323850" y="0"/>
                  </a:lnTo>
                  <a:lnTo>
                    <a:pt x="236220" y="87630"/>
                  </a:lnTo>
                  <a:cubicBezTo>
                    <a:pt x="237173" y="88582"/>
                    <a:pt x="484823" y="385763"/>
                    <a:pt x="271463" y="727710"/>
                  </a:cubicBezTo>
                  <a:close/>
                </a:path>
              </a:pathLst>
            </a:custGeom>
            <a:solidFill>
              <a:srgbClr val="049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图形 45" descr="箭头: 逆时针曲线 纯色填充">
              <a:extLst>
                <a:ext uri="{FF2B5EF4-FFF2-40B4-BE49-F238E27FC236}">
                  <a16:creationId xmlns:a16="http://schemas.microsoft.com/office/drawing/2014/main" id="{C436369C-E0ED-6EA9-6390-5AD4DA982F0B}"/>
                </a:ext>
              </a:extLst>
            </p:cNvPr>
            <p:cNvSpPr/>
            <p:nvPr/>
          </p:nvSpPr>
          <p:spPr>
            <a:xfrm rot="5400000">
              <a:off x="9252915" y="4620758"/>
              <a:ext cx="358122" cy="727710"/>
            </a:xfrm>
            <a:custGeom>
              <a:avLst/>
              <a:gdLst>
                <a:gd name="connsiteX0" fmla="*/ 271463 w 358122"/>
                <a:gd name="connsiteY0" fmla="*/ 727710 h 727710"/>
                <a:gd name="connsiteX1" fmla="*/ 95250 w 358122"/>
                <a:gd name="connsiteY1" fmla="*/ 229552 h 727710"/>
                <a:gd name="connsiteX2" fmla="*/ 0 w 358122"/>
                <a:gd name="connsiteY2" fmla="*/ 323850 h 727710"/>
                <a:gd name="connsiteX3" fmla="*/ 0 w 358122"/>
                <a:gd name="connsiteY3" fmla="*/ 0 h 727710"/>
                <a:gd name="connsiteX4" fmla="*/ 323850 w 358122"/>
                <a:gd name="connsiteY4" fmla="*/ 0 h 727710"/>
                <a:gd name="connsiteX5" fmla="*/ 236220 w 358122"/>
                <a:gd name="connsiteY5" fmla="*/ 87630 h 727710"/>
                <a:gd name="connsiteX6" fmla="*/ 271463 w 358122"/>
                <a:gd name="connsiteY6" fmla="*/ 727710 h 727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122" h="727710">
                  <a:moveTo>
                    <a:pt x="271463" y="727710"/>
                  </a:moveTo>
                  <a:cubicBezTo>
                    <a:pt x="271463" y="727710"/>
                    <a:pt x="381953" y="515303"/>
                    <a:pt x="95250" y="229552"/>
                  </a:cubicBezTo>
                  <a:lnTo>
                    <a:pt x="0" y="323850"/>
                  </a:lnTo>
                  <a:lnTo>
                    <a:pt x="0" y="0"/>
                  </a:lnTo>
                  <a:lnTo>
                    <a:pt x="323850" y="0"/>
                  </a:lnTo>
                  <a:lnTo>
                    <a:pt x="236220" y="87630"/>
                  </a:lnTo>
                  <a:cubicBezTo>
                    <a:pt x="237173" y="88582"/>
                    <a:pt x="484823" y="385763"/>
                    <a:pt x="271463" y="727710"/>
                  </a:cubicBezTo>
                  <a:close/>
                </a:path>
              </a:pathLst>
            </a:custGeom>
            <a:solidFill>
              <a:srgbClr val="049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lt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: 形状 75">
              <a:extLst>
                <a:ext uri="{FF2B5EF4-FFF2-40B4-BE49-F238E27FC236}">
                  <a16:creationId xmlns:a16="http://schemas.microsoft.com/office/drawing/2014/main" id="{2247E3D6-83BE-B51F-8EF1-160E351749C1}"/>
                </a:ext>
              </a:extLst>
            </p:cNvPr>
            <p:cNvSpPr/>
            <p:nvPr/>
          </p:nvSpPr>
          <p:spPr>
            <a:xfrm>
              <a:off x="9818354" y="3821484"/>
              <a:ext cx="992331" cy="900120"/>
            </a:xfrm>
            <a:prstGeom prst="foldedCorner">
              <a:avLst/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 w="60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14978" y="3872219"/>
              <a:ext cx="798430" cy="538937"/>
            </a:xfrm>
            <a:prstGeom prst="rect">
              <a:avLst/>
            </a:prstGeom>
          </p:spPr>
        </p:pic>
        <p:sp>
          <p:nvSpPr>
            <p:cNvPr id="43" name="文本占位符 12">
              <a:extLst>
                <a:ext uri="{FF2B5EF4-FFF2-40B4-BE49-F238E27FC236}">
                  <a16:creationId xmlns:a16="http://schemas.microsoft.com/office/drawing/2014/main" id="{7A1FA87C-0501-A624-DB59-2549ED13D941}"/>
                </a:ext>
              </a:extLst>
            </p:cNvPr>
            <p:cNvSpPr txBox="1"/>
            <p:nvPr/>
          </p:nvSpPr>
          <p:spPr>
            <a:xfrm>
              <a:off x="9818354" y="4380156"/>
              <a:ext cx="992331" cy="32446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1000"/>
                </a:spcBef>
                <a:buFontTx/>
                <a:buNone/>
                <a:defRPr sz="24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VM instance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</a:rPr>
              <a:t>Zephyr</a:t>
            </a:r>
            <a:r>
              <a:rPr lang="zh-CN" altLang="en-US" sz="2400" dirty="0">
                <a:latin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</a:rPr>
              <a:t>RTOS</a:t>
            </a:r>
            <a:r>
              <a:rPr lang="zh-CN" altLang="en-US" sz="2400" dirty="0">
                <a:latin typeface="Arial" panose="020B0604020202020204" pitchFamily="34" charset="0"/>
              </a:rPr>
              <a:t>生态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020105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的</a:t>
            </a:r>
            <a:r>
              <a:rPr lang="zh-CN" altLang="en-US" dirty="0">
                <a:latin typeface="Arial" panose="020B0604020202020204" pitchFamily="34" charset="0"/>
              </a:rPr>
              <a:t>设计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78085" y="4402594"/>
            <a:ext cx="11010258" cy="1173781"/>
            <a:chOff x="578085" y="4402594"/>
            <a:chExt cx="11010258" cy="1173781"/>
          </a:xfrm>
        </p:grpSpPr>
        <p:sp>
          <p:nvSpPr>
            <p:cNvPr id="3" name="矩形 2"/>
            <p:cNvSpPr/>
            <p:nvPr/>
          </p:nvSpPr>
          <p:spPr>
            <a:xfrm>
              <a:off x="578085" y="4436923"/>
              <a:ext cx="11010258" cy="1139452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93199" y="4402594"/>
              <a:ext cx="25551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auto">
                <a:lnSpc>
                  <a:spcPct val="100000"/>
                </a:lnSpc>
                <a:spcBef>
                  <a:spcPts val="0"/>
                </a:spcBef>
              </a:pPr>
              <a:r>
                <a:rPr lang="zh-CN" altLang="en-US" b="1" dirty="0">
                  <a:gradFill flip="none" rotWithShape="1">
                    <a:gsLst>
                      <a:gs pos="94000">
                        <a:srgbClr val="338FF3"/>
                      </a:gs>
                      <a:gs pos="0">
                        <a:srgbClr val="7C28D7"/>
                      </a:gs>
                    </a:gsLst>
                    <a:lin ang="10800000" scaled="1"/>
                    <a:tileRect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活跃的开源社区</a:t>
              </a:r>
              <a:endParaRPr lang="en-US" altLang="zh-CN" b="1" dirty="0">
                <a:gradFill flip="none" rotWithShape="1">
                  <a:gsLst>
                    <a:gs pos="94000">
                      <a:srgbClr val="338FF3"/>
                    </a:gs>
                    <a:gs pos="0">
                      <a:srgbClr val="7C28D7"/>
                    </a:gs>
                  </a:gsLst>
                  <a:lin ang="10800000" scaled="1"/>
                  <a:tileRect/>
                </a:gra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193600" y="4436923"/>
              <a:ext cx="26737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gradFill>
                    <a:gsLst>
                      <a:gs pos="94000">
                        <a:srgbClr val="338FF3"/>
                      </a:gs>
                      <a:gs pos="0">
                        <a:srgbClr val="7C28D7"/>
                      </a:gs>
                    </a:gsLst>
                    <a:lin ang="108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产品级应用</a:t>
              </a:r>
              <a:endParaRPr lang="en-US" altLang="zh-CN" b="1" dirty="0">
                <a:gradFill>
                  <a:gsLst>
                    <a:gs pos="94000">
                      <a:srgbClr val="338FF3"/>
                    </a:gs>
                    <a:gs pos="0">
                      <a:srgbClr val="7C28D7"/>
                    </a:gs>
                  </a:gsLst>
                  <a:lin ang="108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93199" y="4726493"/>
              <a:ext cx="1791001" cy="838636"/>
              <a:chOff x="442913" y="3634450"/>
              <a:chExt cx="1791001" cy="838636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454488" y="4103754"/>
                <a:ext cx="15018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开源贡献者</a:t>
                </a: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42913" y="3634450"/>
                <a:ext cx="17910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≥</a:t>
                </a:r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2400</a:t>
                </a:r>
                <a:r>
                  <a:rPr lang="zh-CN" altLang="en-US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个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679121" y="4728422"/>
              <a:ext cx="1240340" cy="836704"/>
              <a:chOff x="2428835" y="3636379"/>
              <a:chExt cx="1461622" cy="836704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2428835" y="4103751"/>
                <a:ext cx="14276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提交数量</a:t>
                </a: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435689" y="3636379"/>
                <a:ext cx="14547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90k+</a:t>
                </a:r>
                <a:endPara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8193600" y="4721235"/>
              <a:ext cx="3017917" cy="833393"/>
              <a:chOff x="7271978" y="3629192"/>
              <a:chExt cx="3017917" cy="833393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7271978" y="3629192"/>
                <a:ext cx="30179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40</a:t>
                </a:r>
                <a:r>
                  <a:rPr lang="zh-CN" altLang="en-US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 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(2</a:t>
                </a:r>
                <a:r>
                  <a:rPr lang="zh-CN" altLang="en-US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</a:t>
                </a:r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LTS</a:t>
                </a:r>
                <a:r>
                  <a:rPr lang="zh-CN" altLang="en-US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版本</a:t>
                </a:r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)</a:t>
                </a:r>
                <a:endParaRPr lang="zh-CN" altLang="en-US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283552" y="4093253"/>
                <a:ext cx="25347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发布多种</a:t>
                </a:r>
                <a:r>
                  <a: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release</a:t>
                </a:r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版本</a:t>
                </a:r>
                <a:endPara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4199252" y="4729535"/>
              <a:ext cx="1172902" cy="846840"/>
              <a:chOff x="3873661" y="3626734"/>
              <a:chExt cx="1172902" cy="846840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3901534" y="4094105"/>
                <a:ext cx="1145029" cy="3794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代码仓库</a:t>
                </a:r>
                <a:endPara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3873661" y="3626734"/>
                <a:ext cx="10340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144</a:t>
                </a:r>
                <a:endPara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5526107" y="4718776"/>
              <a:ext cx="2060214" cy="836704"/>
              <a:chOff x="5092940" y="3626733"/>
              <a:chExt cx="2060214" cy="836704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5092940" y="4094105"/>
                <a:ext cx="20602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合并请求</a:t>
                </a:r>
                <a:r>
                  <a:rPr lang="en-US" altLang="zh-CN" b="1" dirty="0">
                    <a:latin typeface="Arial" panose="020B0604020202020204" pitchFamily="34" charset="0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(Closed)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5099792" y="3626733"/>
                <a:ext cx="1231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FF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</a:rPr>
                  <a:t>50k+</a:t>
                </a:r>
                <a:endParaRPr lang="zh-CN" altLang="en-US" b="1" dirty="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517803" y="1443786"/>
            <a:ext cx="10932428" cy="2868613"/>
            <a:chOff x="804301" y="3552385"/>
            <a:chExt cx="10932428" cy="2868613"/>
          </a:xfrm>
        </p:grpSpPr>
        <p:sp>
          <p:nvSpPr>
            <p:cNvPr id="30" name="任意多边形: 形状 29"/>
            <p:cNvSpPr/>
            <p:nvPr/>
          </p:nvSpPr>
          <p:spPr>
            <a:xfrm>
              <a:off x="804301" y="3770977"/>
              <a:ext cx="10932428" cy="1431780"/>
            </a:xfrm>
            <a:custGeom>
              <a:avLst/>
              <a:gdLst>
                <a:gd name="connsiteX0" fmla="*/ 0 w 12396486"/>
                <a:gd name="connsiteY0" fmla="*/ 2430684 h 2430684"/>
                <a:gd name="connsiteX1" fmla="*/ 590309 w 12396486"/>
                <a:gd name="connsiteY1" fmla="*/ 2314937 h 2430684"/>
                <a:gd name="connsiteX2" fmla="*/ 1088020 w 12396486"/>
                <a:gd name="connsiteY2" fmla="*/ 2233914 h 2430684"/>
                <a:gd name="connsiteX3" fmla="*/ 1608881 w 12396486"/>
                <a:gd name="connsiteY3" fmla="*/ 2071868 h 2430684"/>
                <a:gd name="connsiteX4" fmla="*/ 2048719 w 12396486"/>
                <a:gd name="connsiteY4" fmla="*/ 1840375 h 2430684"/>
                <a:gd name="connsiteX5" fmla="*/ 2361235 w 12396486"/>
                <a:gd name="connsiteY5" fmla="*/ 1713053 h 2430684"/>
                <a:gd name="connsiteX6" fmla="*/ 3020992 w 12396486"/>
                <a:gd name="connsiteY6" fmla="*/ 1747777 h 2430684"/>
                <a:gd name="connsiteX7" fmla="*/ 3460830 w 12396486"/>
                <a:gd name="connsiteY7" fmla="*/ 1759352 h 2430684"/>
                <a:gd name="connsiteX8" fmla="*/ 4259484 w 12396486"/>
                <a:gd name="connsiteY8" fmla="*/ 1643605 h 2430684"/>
                <a:gd name="connsiteX9" fmla="*/ 4907666 w 12396486"/>
                <a:gd name="connsiteY9" fmla="*/ 1574157 h 2430684"/>
                <a:gd name="connsiteX10" fmla="*/ 5787342 w 12396486"/>
                <a:gd name="connsiteY10" fmla="*/ 1574157 h 2430684"/>
                <a:gd name="connsiteX11" fmla="*/ 6192456 w 12396486"/>
                <a:gd name="connsiteY11" fmla="*/ 1435261 h 2430684"/>
                <a:gd name="connsiteX12" fmla="*/ 6886937 w 12396486"/>
                <a:gd name="connsiteY12" fmla="*/ 1354238 h 2430684"/>
                <a:gd name="connsiteX13" fmla="*/ 7465671 w 12396486"/>
                <a:gd name="connsiteY13" fmla="*/ 1180618 h 2430684"/>
                <a:gd name="connsiteX14" fmla="*/ 7986532 w 12396486"/>
                <a:gd name="connsiteY14" fmla="*/ 1099595 h 2430684"/>
                <a:gd name="connsiteX15" fmla="*/ 8808334 w 12396486"/>
                <a:gd name="connsiteY15" fmla="*/ 879676 h 2430684"/>
                <a:gd name="connsiteX16" fmla="*/ 9421792 w 12396486"/>
                <a:gd name="connsiteY16" fmla="*/ 810228 h 2430684"/>
                <a:gd name="connsiteX17" fmla="*/ 10093124 w 12396486"/>
                <a:gd name="connsiteY17" fmla="*/ 532436 h 2430684"/>
                <a:gd name="connsiteX18" fmla="*/ 10833904 w 12396486"/>
                <a:gd name="connsiteY18" fmla="*/ 381965 h 2430684"/>
                <a:gd name="connsiteX19" fmla="*/ 11354765 w 12396486"/>
                <a:gd name="connsiteY19" fmla="*/ 231494 h 2430684"/>
                <a:gd name="connsiteX20" fmla="*/ 11933499 w 12396486"/>
                <a:gd name="connsiteY20" fmla="*/ 150471 h 2430684"/>
                <a:gd name="connsiteX21" fmla="*/ 12396486 w 12396486"/>
                <a:gd name="connsiteY21" fmla="*/ 0 h 2430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396486" h="2430684">
                  <a:moveTo>
                    <a:pt x="0" y="2430684"/>
                  </a:moveTo>
                  <a:lnTo>
                    <a:pt x="590309" y="2314937"/>
                  </a:lnTo>
                  <a:cubicBezTo>
                    <a:pt x="771646" y="2282142"/>
                    <a:pt x="918258" y="2274425"/>
                    <a:pt x="1088020" y="2233914"/>
                  </a:cubicBezTo>
                  <a:cubicBezTo>
                    <a:pt x="1257782" y="2193403"/>
                    <a:pt x="1448765" y="2137458"/>
                    <a:pt x="1608881" y="2071868"/>
                  </a:cubicBezTo>
                  <a:cubicBezTo>
                    <a:pt x="1768997" y="2006278"/>
                    <a:pt x="1923327" y="1900177"/>
                    <a:pt x="2048719" y="1840375"/>
                  </a:cubicBezTo>
                  <a:cubicBezTo>
                    <a:pt x="2174111" y="1780573"/>
                    <a:pt x="2199190" y="1728486"/>
                    <a:pt x="2361235" y="1713053"/>
                  </a:cubicBezTo>
                  <a:cubicBezTo>
                    <a:pt x="2523280" y="1697620"/>
                    <a:pt x="2837726" y="1740060"/>
                    <a:pt x="3020992" y="1747777"/>
                  </a:cubicBezTo>
                  <a:cubicBezTo>
                    <a:pt x="3204258" y="1755494"/>
                    <a:pt x="3254415" y="1776714"/>
                    <a:pt x="3460830" y="1759352"/>
                  </a:cubicBezTo>
                  <a:cubicBezTo>
                    <a:pt x="3667245" y="1741990"/>
                    <a:pt x="4018345" y="1674471"/>
                    <a:pt x="4259484" y="1643605"/>
                  </a:cubicBezTo>
                  <a:cubicBezTo>
                    <a:pt x="4500623" y="1612739"/>
                    <a:pt x="4653023" y="1585732"/>
                    <a:pt x="4907666" y="1574157"/>
                  </a:cubicBezTo>
                  <a:cubicBezTo>
                    <a:pt x="5162309" y="1562582"/>
                    <a:pt x="5573210" y="1597306"/>
                    <a:pt x="5787342" y="1574157"/>
                  </a:cubicBezTo>
                  <a:cubicBezTo>
                    <a:pt x="6001474" y="1551008"/>
                    <a:pt x="6009190" y="1471914"/>
                    <a:pt x="6192456" y="1435261"/>
                  </a:cubicBezTo>
                  <a:cubicBezTo>
                    <a:pt x="6375722" y="1398608"/>
                    <a:pt x="6674735" y="1396678"/>
                    <a:pt x="6886937" y="1354238"/>
                  </a:cubicBezTo>
                  <a:cubicBezTo>
                    <a:pt x="7099139" y="1311798"/>
                    <a:pt x="7282405" y="1223058"/>
                    <a:pt x="7465671" y="1180618"/>
                  </a:cubicBezTo>
                  <a:cubicBezTo>
                    <a:pt x="7648937" y="1138178"/>
                    <a:pt x="7762755" y="1149752"/>
                    <a:pt x="7986532" y="1099595"/>
                  </a:cubicBezTo>
                  <a:cubicBezTo>
                    <a:pt x="8210309" y="1049438"/>
                    <a:pt x="8569124" y="927904"/>
                    <a:pt x="8808334" y="879676"/>
                  </a:cubicBezTo>
                  <a:cubicBezTo>
                    <a:pt x="9047544" y="831448"/>
                    <a:pt x="9207660" y="868101"/>
                    <a:pt x="9421792" y="810228"/>
                  </a:cubicBezTo>
                  <a:cubicBezTo>
                    <a:pt x="9635924" y="752355"/>
                    <a:pt x="9857772" y="603813"/>
                    <a:pt x="10093124" y="532436"/>
                  </a:cubicBezTo>
                  <a:cubicBezTo>
                    <a:pt x="10328476" y="461059"/>
                    <a:pt x="10623631" y="432122"/>
                    <a:pt x="10833904" y="381965"/>
                  </a:cubicBezTo>
                  <a:cubicBezTo>
                    <a:pt x="11044177" y="331808"/>
                    <a:pt x="11171499" y="270076"/>
                    <a:pt x="11354765" y="231494"/>
                  </a:cubicBezTo>
                  <a:cubicBezTo>
                    <a:pt x="11538031" y="192912"/>
                    <a:pt x="11759879" y="189053"/>
                    <a:pt x="11933499" y="150471"/>
                  </a:cubicBezTo>
                  <a:cubicBezTo>
                    <a:pt x="12107119" y="111889"/>
                    <a:pt x="12251802" y="55944"/>
                    <a:pt x="12396486" y="0"/>
                  </a:cubicBezTo>
                </a:path>
              </a:pathLst>
            </a:custGeom>
            <a:noFill/>
            <a:ln w="76200">
              <a:gradFill>
                <a:gsLst>
                  <a:gs pos="0">
                    <a:srgbClr val="7C28D7"/>
                  </a:gs>
                  <a:gs pos="90000">
                    <a:srgbClr val="338FF3"/>
                  </a:gs>
                </a:gsLst>
                <a:lin ang="5400000" scaled="1"/>
              </a:gradFill>
            </a:ln>
            <a:effectLst>
              <a:outerShdw blurRad="50800" dist="76200" dir="2700000" algn="tl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046835" y="4000147"/>
              <a:ext cx="2993265" cy="2420851"/>
              <a:chOff x="457201" y="2479271"/>
              <a:chExt cx="2993265" cy="2420851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457201" y="3700948"/>
                <a:ext cx="2993265" cy="1199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200"/>
                  </a:lnSpc>
                </a:pPr>
                <a:r>
                  <a:rPr lang="en-US" altLang="zh-CN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</a:t>
                </a:r>
                <a:r>
                  <a:rPr lang="zh-CN" altLang="zh-CN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世纪</a:t>
                </a:r>
                <a:r>
                  <a:rPr lang="en-US" altLang="zh-CN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90</a:t>
                </a:r>
                <a:r>
                  <a:rPr lang="zh-CN" altLang="zh-CN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年代</a:t>
                </a:r>
                <a:r>
                  <a:rPr lang="en-US" altLang="zh-CN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Virtuoso RTOS</a:t>
                </a:r>
                <a:r>
                  <a:rPr lang="zh-CN" altLang="en-US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诞生</a:t>
                </a:r>
                <a:r>
                  <a:rPr lang="zh-CN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2001</a:t>
                </a:r>
                <a:r>
                  <a:rPr lang="zh-CN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年，风河继续发展</a:t>
                </a:r>
                <a:r>
                  <a:rPr lang="en-US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Virtuoso RTOS</a:t>
                </a:r>
                <a:r>
                  <a:rPr lang="zh-CN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，并于</a:t>
                </a:r>
                <a:r>
                  <a:rPr lang="en-US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2015</a:t>
                </a:r>
                <a:r>
                  <a:rPr lang="zh-CN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年更名为</a:t>
                </a:r>
                <a:r>
                  <a:rPr lang="zh-CN" altLang="en-US" sz="1600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Rocket</a:t>
                </a:r>
                <a:r>
                  <a:rPr lang="zh-CN" altLang="en-US" sz="1600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</a:t>
                </a: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1574800" y="3362960"/>
                <a:ext cx="203200" cy="203200"/>
              </a:xfrm>
              <a:prstGeom prst="ellipse">
                <a:avLst/>
              </a:prstGeom>
              <a:solidFill>
                <a:srgbClr val="338FF3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1585596" y="3378201"/>
                <a:ext cx="206375" cy="206375"/>
              </a:xfrm>
              <a:prstGeom prst="ellipse">
                <a:avLst/>
              </a:prstGeom>
              <a:solidFill>
                <a:srgbClr val="338FF3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457201" y="2479271"/>
                <a:ext cx="2857500" cy="634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2200"/>
                  </a:lnSpc>
                </a:pPr>
                <a:r>
                  <a:rPr lang="zh-CN" altLang="zh-CN" sz="2000" b="1" kern="100" dirty="0">
                    <a:gradFill flip="none" rotWithShape="1">
                      <a:gsLst>
                        <a:gs pos="0">
                          <a:srgbClr val="7C28D7"/>
                        </a:gs>
                        <a:gs pos="100000">
                          <a:srgbClr val="338FF3"/>
                        </a:gs>
                      </a:gsLst>
                      <a:lin ang="10800000" scaled="1"/>
                      <a:tileRect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起源与</a:t>
                </a:r>
                <a:r>
                  <a:rPr lang="zh-CN" altLang="zh-CN" sz="2000" b="1" kern="100" dirty="0">
                    <a:gradFill flip="none" rotWithShape="1">
                      <a:gsLst>
                        <a:gs pos="18000">
                          <a:srgbClr val="7C28D7"/>
                        </a:gs>
                        <a:gs pos="97000">
                          <a:srgbClr val="338FF3"/>
                        </a:gs>
                      </a:gsLst>
                      <a:lin ang="10800000" scaled="1"/>
                      <a:tileRect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早期</a:t>
                </a:r>
                <a:r>
                  <a:rPr lang="zh-CN" altLang="zh-CN" sz="2000" b="1" kern="100" dirty="0">
                    <a:gradFill flip="none" rotWithShape="1">
                      <a:gsLst>
                        <a:gs pos="0">
                          <a:srgbClr val="7C28D7"/>
                        </a:gs>
                        <a:gs pos="100000">
                          <a:srgbClr val="338FF3"/>
                        </a:gs>
                      </a:gsLst>
                      <a:lin ang="10800000" scaled="1"/>
                      <a:tileRect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发展</a:t>
                </a:r>
                <a:endParaRPr lang="en-US" altLang="zh-CN" sz="2000" b="1" kern="100" dirty="0">
                  <a:gradFill flip="none" rotWithShape="1">
                    <a:gsLst>
                      <a:gs pos="0">
                        <a:srgbClr val="7C28D7"/>
                      </a:gs>
                      <a:gs pos="100000">
                        <a:srgbClr val="338FF3"/>
                      </a:gs>
                    </a:gsLst>
                    <a:lin ang="10800000" scaled="1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200"/>
                  </a:lnSpc>
                </a:pPr>
                <a:r>
                  <a:rPr lang="en-US" altLang="zh-CN" sz="1600" b="1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</a:t>
                </a:r>
                <a:r>
                  <a:rPr lang="zh-CN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世纪</a:t>
                </a:r>
                <a:r>
                  <a:rPr lang="en-US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90</a:t>
                </a:r>
                <a:r>
                  <a:rPr lang="zh-CN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年代至</a:t>
                </a:r>
                <a:r>
                  <a:rPr lang="en-US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2015</a:t>
                </a:r>
                <a:r>
                  <a:rPr lang="zh-CN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年</a:t>
                </a:r>
                <a:r>
                  <a:rPr lang="en-US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zh-CN" sz="1600" kern="10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4744619" y="3832449"/>
              <a:ext cx="2635533" cy="2387911"/>
              <a:chOff x="3303039" y="2330387"/>
              <a:chExt cx="2635533" cy="2387911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3303039" y="2330387"/>
                <a:ext cx="2549121" cy="641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200"/>
                  </a:lnSpc>
                </a:pPr>
                <a:r>
                  <a:rPr lang="zh-CN" altLang="zh-CN" sz="2000" b="1" kern="100" dirty="0">
                    <a:gradFill>
                      <a:gsLst>
                        <a:gs pos="0">
                          <a:srgbClr val="7C28D7"/>
                        </a:gs>
                        <a:gs pos="94000">
                          <a:srgbClr val="338FF3"/>
                        </a:gs>
                      </a:gsLst>
                      <a:lin ang="10800000" scaled="1"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开源转型与项目启动</a:t>
                </a:r>
                <a:endParaRPr lang="en-US" altLang="zh-CN" sz="2000" b="1" kern="100" dirty="0">
                  <a:gradFill>
                    <a:gsLst>
                      <a:gs pos="0">
                        <a:srgbClr val="7C28D7"/>
                      </a:gs>
                      <a:gs pos="94000">
                        <a:srgbClr val="338FF3"/>
                      </a:gs>
                    </a:gsLst>
                    <a:lin ang="10800000" scaled="1"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200"/>
                  </a:lnSpc>
                </a:pPr>
                <a:r>
                  <a:rPr lang="en-US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(2016</a:t>
                </a:r>
                <a:r>
                  <a:rPr lang="zh-CN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年</a:t>
                </a:r>
                <a:r>
                  <a:rPr lang="en-US" altLang="zh-CN" sz="1600" b="1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zh-CN" sz="1600" kern="10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3310572" y="3519124"/>
                <a:ext cx="2628000" cy="1199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ts val="2200"/>
                  </a:lnSpc>
                  <a:buSzPts val="1000"/>
                  <a:tabLst>
                    <a:tab pos="457200" algn="l"/>
                  </a:tabLst>
                </a:pPr>
                <a:r>
                  <a:rPr lang="en-US" altLang="zh-CN" sz="16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</a:rPr>
                  <a:t>2016</a:t>
                </a:r>
                <a:r>
                  <a:rPr lang="zh-CN" altLang="zh-CN" sz="16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年风河将</a:t>
                </a:r>
                <a:r>
                  <a:rPr lang="en-US" altLang="zh-CN" sz="16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</a:rPr>
                  <a:t>Rocket</a:t>
                </a:r>
                <a:r>
                  <a:rPr lang="zh-CN" altLang="zh-CN" sz="16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内核贡献给了</a:t>
                </a:r>
                <a:r>
                  <a:rPr lang="en-US" altLang="zh-CN" sz="16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</a:rPr>
                  <a:t>Linux</a:t>
                </a:r>
                <a:r>
                  <a:rPr lang="zh-CN" altLang="zh-CN" sz="16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基金会，这一举动</a:t>
                </a:r>
                <a:r>
                  <a:rPr lang="zh-CN" altLang="zh-CN" sz="16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标志着</a:t>
                </a:r>
                <a:r>
                  <a:rPr lang="en-US" altLang="zh-CN" sz="16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Zephyr </a:t>
                </a:r>
                <a:r>
                  <a:rPr lang="en-US" altLang="zh-CN" sz="16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</a:rPr>
                  <a:t>RTOS</a:t>
                </a:r>
                <a:r>
                  <a:rPr lang="zh-CN" altLang="zh-CN" sz="16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正式踏上开源之路。</a:t>
                </a:r>
                <a:endParaRPr lang="en-US" altLang="zh-CN" sz="1600" dirty="0">
                  <a:solidFill>
                    <a:srgbClr val="C00000"/>
                  </a:soli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67100" y="3049017"/>
                <a:ext cx="206375" cy="206375"/>
              </a:xfrm>
              <a:prstGeom prst="ellipse">
                <a:avLst/>
              </a:prstGeom>
              <a:solidFill>
                <a:srgbClr val="4773EB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8016811" y="3552385"/>
              <a:ext cx="3311192" cy="2719884"/>
              <a:chOff x="6136957" y="1971583"/>
              <a:chExt cx="3311192" cy="2719884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6136959" y="1971583"/>
                <a:ext cx="2919126" cy="634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2200"/>
                  </a:lnSpc>
                </a:pPr>
                <a:r>
                  <a:rPr lang="en-US" altLang="zh-CN" sz="2000" b="1" kern="100" dirty="0">
                    <a:gradFill flip="none" rotWithShape="1">
                      <a:gsLst>
                        <a:gs pos="0">
                          <a:srgbClr val="7C28D7"/>
                        </a:gs>
                        <a:gs pos="94000">
                          <a:srgbClr val="338FF3"/>
                        </a:gs>
                      </a:gsLst>
                      <a:lin ang="10800000" scaled="1"/>
                      <a:tileRect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Zephyr</a:t>
                </a:r>
                <a:r>
                  <a:rPr lang="zh-CN" altLang="en-US" sz="2000" b="1" kern="100" dirty="0">
                    <a:gradFill flip="none" rotWithShape="1">
                      <a:gsLst>
                        <a:gs pos="0">
                          <a:srgbClr val="7C28D7"/>
                        </a:gs>
                        <a:gs pos="94000">
                          <a:srgbClr val="338FF3"/>
                        </a:gs>
                      </a:gsLst>
                      <a:lin ang="10800000" scaled="1"/>
                      <a:tileRect/>
                    </a:gradFill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社区</a:t>
                </a:r>
                <a:r>
                  <a:rPr lang="zh-CN" altLang="en-US" sz="2000" b="1" kern="100" dirty="0">
                    <a:gradFill flip="none" rotWithShape="1">
                      <a:gsLst>
                        <a:gs pos="0">
                          <a:srgbClr val="7C28D7"/>
                        </a:gs>
                        <a:gs pos="94000">
                          <a:srgbClr val="338FF3"/>
                        </a:gs>
                      </a:gsLst>
                      <a:lin ang="10800000" scaled="1"/>
                      <a:tileRect/>
                    </a:gra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壮大与繁荣</a:t>
                </a:r>
                <a:endParaRPr lang="en-US" altLang="zh-CN" sz="2000" b="1" kern="100" dirty="0">
                  <a:gradFill flip="none" rotWithShape="1">
                    <a:gsLst>
                      <a:gs pos="0">
                        <a:srgbClr val="7C28D7"/>
                      </a:gs>
                      <a:gs pos="94000">
                        <a:srgbClr val="338FF3"/>
                      </a:gs>
                    </a:gsLst>
                    <a:lin ang="10800000" scaled="1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200"/>
                  </a:lnSpc>
                </a:pPr>
                <a:r>
                  <a:rPr lang="en-US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(2017</a:t>
                </a:r>
                <a:r>
                  <a:rPr lang="zh-CN" altLang="zh-CN" sz="1600" b="1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年至今</a:t>
                </a:r>
                <a:r>
                  <a:rPr lang="en-US" altLang="zh-CN" sz="1600" b="1" kern="100" dirty="0"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)</a:t>
                </a:r>
                <a:endParaRPr lang="zh-CN" altLang="zh-CN" sz="1600" kern="100" dirty="0"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6136957" y="2928036"/>
                <a:ext cx="3311192" cy="17634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ts val="2200"/>
                  </a:lnSpc>
                  <a:buSzPts val="1000"/>
                  <a:tabLst>
                    <a:tab pos="457200" algn="l"/>
                  </a:tabLst>
                </a:pPr>
                <a:r>
                  <a:rPr lang="en-US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2019</a:t>
                </a:r>
                <a:r>
                  <a:rPr lang="zh-CN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年，</a:t>
                </a:r>
                <a:r>
                  <a:rPr lang="en-US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Zephyr</a:t>
                </a:r>
                <a:r>
                  <a:rPr lang="zh-CN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发布了</a:t>
                </a:r>
                <a:r>
                  <a:rPr lang="zh-CN" altLang="zh-CN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第一个长期支持（</a:t>
                </a:r>
                <a:r>
                  <a:rPr lang="en-US" altLang="zh-CN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LTS</a:t>
                </a:r>
                <a:r>
                  <a:rPr lang="zh-CN" altLang="zh-CN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）版本</a:t>
                </a:r>
                <a:r>
                  <a:rPr lang="zh-CN" altLang="zh-CN" sz="1600" kern="100" dirty="0"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，这标志着项目在稳定性和成熟度上达到了新的里程碑。随着时间的推移，</a:t>
                </a:r>
                <a:r>
                  <a:rPr lang="en-US" altLang="zh-CN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Zephyr</a:t>
                </a:r>
                <a:r>
                  <a:rPr lang="zh-CN" altLang="en-US" sz="1600" kern="100" dirty="0">
                    <a:solidFill>
                      <a:srgbClr val="C00000"/>
                    </a:solidFill>
                    <a:effectLst/>
                    <a:latin typeface="Arial" panose="020B0604020202020204" pitchFamily="34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逐步发展为最活跃的实时操作系统社区！</a:t>
                </a:r>
                <a:endParaRPr lang="zh-CN" altLang="en-US" sz="16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7614360" y="2447218"/>
                <a:ext cx="206375" cy="206375"/>
              </a:xfrm>
              <a:prstGeom prst="ellipse">
                <a:avLst/>
              </a:prstGeom>
              <a:solidFill>
                <a:srgbClr val="565DE5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5" name="文本框 44"/>
          <p:cNvSpPr txBox="1"/>
          <p:nvPr/>
        </p:nvSpPr>
        <p:spPr>
          <a:xfrm>
            <a:off x="578084" y="5613816"/>
            <a:ext cx="11010259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2023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年每月平均独立贡献者数量，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Zephyr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社区为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212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个，是</a:t>
            </a:r>
            <a:r>
              <a:rPr lang="en-US" altLang="zh-CN" b="1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FreeRTOS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RT-thread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NuttX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Arm </a:t>
            </a:r>
            <a:r>
              <a:rPr lang="en-US" altLang="zh-CN" b="1" dirty="0" err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Mbed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OS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的总和。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</a:rPr>
              <a:t>ZVM </a:t>
            </a:r>
            <a:r>
              <a:rPr lang="zh-CN" altLang="en-US" sz="2400" dirty="0">
                <a:latin typeface="Arial" panose="020B0604020202020204" pitchFamily="34" charset="0"/>
              </a:rPr>
              <a:t>总体架构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020105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的</a:t>
            </a:r>
            <a:r>
              <a:rPr lang="zh-CN" altLang="en-US" dirty="0">
                <a:latin typeface="Arial" panose="020B0604020202020204" pitchFamily="34" charset="0"/>
              </a:rPr>
              <a:t>实现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文本占位符 12"/>
          <p:cNvSpPr txBox="1"/>
          <p:nvPr/>
        </p:nvSpPr>
        <p:spPr>
          <a:xfrm>
            <a:off x="5943430" y="1179597"/>
            <a:ext cx="5372727" cy="528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分层架构设计：</a:t>
            </a:r>
          </a:p>
        </p:txBody>
      </p:sp>
      <p:sp>
        <p:nvSpPr>
          <p:cNvPr id="36" name="文本占位符 2"/>
          <p:cNvSpPr txBox="1"/>
          <p:nvPr/>
        </p:nvSpPr>
        <p:spPr>
          <a:xfrm>
            <a:off x="781817" y="6145586"/>
            <a:ext cx="4486194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1600" dirty="0">
                <a:solidFill>
                  <a:schemeClr val="tx1"/>
                </a:solidFill>
              </a:rPr>
              <a:t>ZVM</a:t>
            </a:r>
            <a:r>
              <a:rPr kumimoji="1" lang="zh-CN" altLang="en-US" sz="1600" dirty="0">
                <a:solidFill>
                  <a:schemeClr val="tx1"/>
                </a:solidFill>
              </a:rPr>
              <a:t>整体实现架构</a:t>
            </a:r>
          </a:p>
        </p:txBody>
      </p:sp>
      <p:pic>
        <p:nvPicPr>
          <p:cNvPr id="5" name="图片 4"/>
          <p:cNvPicPr/>
          <p:nvPr/>
        </p:nvPicPr>
        <p:blipFill>
          <a:blip r:embed="rId30"/>
          <a:stretch>
            <a:fillRect/>
          </a:stretch>
        </p:blipFill>
        <p:spPr>
          <a:xfrm>
            <a:off x="648178" y="1953006"/>
            <a:ext cx="5225415" cy="4176395"/>
          </a:xfrm>
          <a:prstGeom prst="rect">
            <a:avLst/>
          </a:prstGeom>
        </p:spPr>
      </p:pic>
      <p:grpSp>
        <p:nvGrpSpPr>
          <p:cNvPr id="95" name="组合 94">
            <a:extLst>
              <a:ext uri="{FF2B5EF4-FFF2-40B4-BE49-F238E27FC236}">
                <a16:creationId xmlns:a16="http://schemas.microsoft.com/office/drawing/2014/main" id="{806D6720-619D-2DF2-B61A-0F5E0BACAE9D}"/>
              </a:ext>
            </a:extLst>
          </p:cNvPr>
          <p:cNvGrpSpPr/>
          <p:nvPr/>
        </p:nvGrpSpPr>
        <p:grpSpPr>
          <a:xfrm>
            <a:off x="5394778" y="2169013"/>
            <a:ext cx="6149044" cy="665916"/>
            <a:chOff x="3050953" y="1446202"/>
            <a:chExt cx="6149044" cy="665916"/>
          </a:xfrm>
        </p:grpSpPr>
        <p:cxnSp>
          <p:nvCxnSpPr>
            <p:cNvPr id="127" name="1">
              <a:extLst>
                <a:ext uri="{FF2B5EF4-FFF2-40B4-BE49-F238E27FC236}">
                  <a16:creationId xmlns:a16="http://schemas.microsoft.com/office/drawing/2014/main" id="{C77461F2-9773-C136-67BE-9E080A9EA34E}"/>
                </a:ext>
              </a:extLst>
            </p:cNvPr>
            <p:cNvCxnSpPr>
              <a:cxnSpLocks/>
            </p:cNvCxnSpPr>
            <p:nvPr>
              <p:custDataLst>
                <p:tags r:id="rId21"/>
              </p:custDataLst>
            </p:nvPr>
          </p:nvCxnSpPr>
          <p:spPr>
            <a:xfrm flipV="1">
              <a:off x="3108187" y="1731687"/>
              <a:ext cx="252255" cy="307436"/>
            </a:xfrm>
            <a:prstGeom prst="line">
              <a:avLst/>
            </a:prstGeom>
            <a:ln w="12700"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">
              <a:extLst>
                <a:ext uri="{FF2B5EF4-FFF2-40B4-BE49-F238E27FC236}">
                  <a16:creationId xmlns:a16="http://schemas.microsoft.com/office/drawing/2014/main" id="{626961B5-600D-7EFB-B9F0-9767DAC856C4}"/>
                </a:ext>
              </a:extLst>
            </p:cNvPr>
            <p:cNvCxnSpPr/>
            <p:nvPr>
              <p:custDataLst>
                <p:tags r:id="rId22"/>
              </p:custDataLst>
            </p:nvPr>
          </p:nvCxnSpPr>
          <p:spPr>
            <a:xfrm>
              <a:off x="3360442" y="1731687"/>
              <a:ext cx="378383" cy="0"/>
            </a:xfrm>
            <a:prstGeom prst="line">
              <a:avLst/>
            </a:prstGeom>
            <a:ln w="12700"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1">
              <a:extLst>
                <a:ext uri="{FF2B5EF4-FFF2-40B4-BE49-F238E27FC236}">
                  <a16:creationId xmlns:a16="http://schemas.microsoft.com/office/drawing/2014/main" id="{6A0569AC-1E91-016F-4AFF-00645E7FC57B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050953" y="2031317"/>
              <a:ext cx="80800" cy="8080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1">
              <a:extLst>
                <a:ext uri="{FF2B5EF4-FFF2-40B4-BE49-F238E27FC236}">
                  <a16:creationId xmlns:a16="http://schemas.microsoft.com/office/drawing/2014/main" id="{20DE688A-32B3-5B8F-666F-D1011938910C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3738826" y="1453726"/>
              <a:ext cx="1800500" cy="55592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Index-1">
              <a:extLst>
                <a:ext uri="{FF2B5EF4-FFF2-40B4-BE49-F238E27FC236}">
                  <a16:creationId xmlns:a16="http://schemas.microsoft.com/office/drawing/2014/main" id="{AF255647-01A1-AA23-74C1-FCD097629915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3780556" y="1501518"/>
              <a:ext cx="460335" cy="460336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/>
              <a:r>
                <a:rPr lang="en-US" altLang="zh-CN" b="1" dirty="0">
                  <a:ea typeface="等线" panose="02010600030101010101" pitchFamily="2" charset="-122"/>
                </a:rPr>
                <a:t>01</a:t>
              </a:r>
              <a:endParaRPr lang="zh-CN" altLang="en-US" b="1" dirty="0">
                <a:ea typeface="等线" panose="02010600030101010101" pitchFamily="2" charset="-122"/>
              </a:endParaRPr>
            </a:p>
          </p:txBody>
        </p:sp>
        <p:sp>
          <p:nvSpPr>
            <p:cNvPr id="132" name="Title-1">
              <a:extLst>
                <a:ext uri="{FF2B5EF4-FFF2-40B4-BE49-F238E27FC236}">
                  <a16:creationId xmlns:a16="http://schemas.microsoft.com/office/drawing/2014/main" id="{E041D587-9469-999A-1555-E2B55EB50CF4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3792304" y="1460985"/>
              <a:ext cx="2041998" cy="54113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1">
              <a:norm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应用层：</a:t>
              </a:r>
            </a:p>
          </p:txBody>
        </p:sp>
        <p:sp>
          <p:nvSpPr>
            <p:cNvPr id="133" name="Body-1">
              <a:extLst>
                <a:ext uri="{FF2B5EF4-FFF2-40B4-BE49-F238E27FC236}">
                  <a16:creationId xmlns:a16="http://schemas.microsoft.com/office/drawing/2014/main" id="{C173AF70-5F7C-E5EF-5FD0-3BDC9975F4FF}"/>
                </a:ext>
              </a:extLst>
            </p:cNvPr>
            <p:cNvSpPr txBox="1">
              <a:spLocks/>
            </p:cNvSpPr>
            <p:nvPr>
              <p:custDataLst>
                <p:tags r:id="rId27"/>
              </p:custDataLst>
            </p:nvPr>
          </p:nvSpPr>
          <p:spPr>
            <a:xfrm>
              <a:off x="5551074" y="1446202"/>
              <a:ext cx="3648923" cy="555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/>
            <a:p>
              <a:pPr algn="just">
                <a:lnSpc>
                  <a:spcPct val="120000"/>
                </a:lnSpc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客户虚拟机中运行实时或非实时任务；</a:t>
              </a:r>
            </a:p>
          </p:txBody>
        </p:sp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31E53A39-BF21-D6D6-3C2E-7B83866EB795}"/>
              </a:ext>
            </a:extLst>
          </p:cNvPr>
          <p:cNvGrpSpPr/>
          <p:nvPr/>
        </p:nvGrpSpPr>
        <p:grpSpPr>
          <a:xfrm>
            <a:off x="5343091" y="3333743"/>
            <a:ext cx="6412386" cy="563443"/>
            <a:chOff x="3922385" y="2183163"/>
            <a:chExt cx="6412386" cy="563443"/>
          </a:xfrm>
        </p:grpSpPr>
        <p:cxnSp>
          <p:nvCxnSpPr>
            <p:cNvPr id="120" name="2">
              <a:extLst>
                <a:ext uri="{FF2B5EF4-FFF2-40B4-BE49-F238E27FC236}">
                  <a16:creationId xmlns:a16="http://schemas.microsoft.com/office/drawing/2014/main" id="{F99FE2A2-760F-043E-955D-F250049CA91D}"/>
                </a:ext>
              </a:extLst>
            </p:cNvPr>
            <p:cNvCxnSpPr>
              <a:cxnSpLocks/>
            </p:cNvCxnSpPr>
            <p:nvPr>
              <p:custDataLst>
                <p:tags r:id="rId14"/>
              </p:custDataLst>
            </p:nvPr>
          </p:nvCxnSpPr>
          <p:spPr>
            <a:xfrm flipV="1">
              <a:off x="4002951" y="2484482"/>
              <a:ext cx="332586" cy="161848"/>
            </a:xfrm>
            <a:prstGeom prst="line">
              <a:avLst/>
            </a:prstGeom>
            <a:ln w="12700"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2">
              <a:extLst>
                <a:ext uri="{FF2B5EF4-FFF2-40B4-BE49-F238E27FC236}">
                  <a16:creationId xmlns:a16="http://schemas.microsoft.com/office/drawing/2014/main" id="{AC18310A-E6F5-6B37-5807-6004558A4E62}"/>
                </a:ext>
              </a:extLst>
            </p:cNvPr>
            <p:cNvCxnSpPr>
              <a:cxnSpLocks/>
              <a:endCxn id="123" idx="1"/>
            </p:cNvCxnSpPr>
            <p:nvPr>
              <p:custDataLst>
                <p:tags r:id="rId15"/>
              </p:custDataLst>
            </p:nvPr>
          </p:nvCxnSpPr>
          <p:spPr>
            <a:xfrm flipV="1">
              <a:off x="4335536" y="2468647"/>
              <a:ext cx="374377" cy="15836"/>
            </a:xfrm>
            <a:prstGeom prst="line">
              <a:avLst/>
            </a:prstGeom>
            <a:ln w="12700"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2">
              <a:extLst>
                <a:ext uri="{FF2B5EF4-FFF2-40B4-BE49-F238E27FC236}">
                  <a16:creationId xmlns:a16="http://schemas.microsoft.com/office/drawing/2014/main" id="{56DCFE64-6B35-A5E4-7873-9CF2D1C9FB4D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922385" y="2630446"/>
              <a:ext cx="80800" cy="80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2">
              <a:extLst>
                <a:ext uri="{FF2B5EF4-FFF2-40B4-BE49-F238E27FC236}">
                  <a16:creationId xmlns:a16="http://schemas.microsoft.com/office/drawing/2014/main" id="{9FA5DE28-F1DA-FAAC-1164-9E796FAFE071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4709913" y="2190687"/>
              <a:ext cx="1800501" cy="55591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Index-2">
              <a:extLst>
                <a:ext uri="{FF2B5EF4-FFF2-40B4-BE49-F238E27FC236}">
                  <a16:creationId xmlns:a16="http://schemas.microsoft.com/office/drawing/2014/main" id="{B7EBD2C8-C555-E57C-BAEB-DEBB9DB1017F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751645" y="2238479"/>
              <a:ext cx="460335" cy="460335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/>
              <a:r>
                <a:rPr lang="en-US" altLang="zh-CN" b="1" dirty="0">
                  <a:ea typeface="等线" panose="02010600030101010101" pitchFamily="2" charset="-122"/>
                </a:rPr>
                <a:t>02</a:t>
              </a:r>
              <a:endParaRPr lang="zh-CN" altLang="en-US" b="1" dirty="0">
                <a:ea typeface="等线" panose="02010600030101010101" pitchFamily="2" charset="-122"/>
              </a:endParaRPr>
            </a:p>
          </p:txBody>
        </p:sp>
        <p:sp>
          <p:nvSpPr>
            <p:cNvPr id="125" name="Title-2">
              <a:extLst>
                <a:ext uri="{FF2B5EF4-FFF2-40B4-BE49-F238E27FC236}">
                  <a16:creationId xmlns:a16="http://schemas.microsoft.com/office/drawing/2014/main" id="{BD3BC097-B819-019B-7922-FF75BEC66430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4763392" y="2197946"/>
              <a:ext cx="2041998" cy="5411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1">
              <a:norm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内核层：</a:t>
              </a:r>
            </a:p>
          </p:txBody>
        </p:sp>
        <p:sp>
          <p:nvSpPr>
            <p:cNvPr id="126" name="Body-2">
              <a:extLst>
                <a:ext uri="{FF2B5EF4-FFF2-40B4-BE49-F238E27FC236}">
                  <a16:creationId xmlns:a16="http://schemas.microsoft.com/office/drawing/2014/main" id="{0ECF5A63-4392-EDD6-9A45-C5EA7ED8FBC1}"/>
                </a:ext>
              </a:extLst>
            </p:cNvPr>
            <p:cNvSpPr txBox="1">
              <a:spLocks/>
            </p:cNvSpPr>
            <p:nvPr>
              <p:custDataLst>
                <p:tags r:id="rId20"/>
              </p:custDataLst>
            </p:nvPr>
          </p:nvSpPr>
          <p:spPr>
            <a:xfrm>
              <a:off x="6510414" y="2183163"/>
              <a:ext cx="3824357" cy="5559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运行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Zephyr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、</a:t>
              </a:r>
              <a:r>
                <a:rPr kumimoji="0" lang="en-US" altLang="zh-CN" sz="140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FreeRTOS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、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Linux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等操作系统内核；</a:t>
              </a: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87513AE-F427-4099-B028-99B7F226B462}"/>
              </a:ext>
            </a:extLst>
          </p:cNvPr>
          <p:cNvGrpSpPr/>
          <p:nvPr/>
        </p:nvGrpSpPr>
        <p:grpSpPr>
          <a:xfrm>
            <a:off x="5275720" y="4474222"/>
            <a:ext cx="6502359" cy="563443"/>
            <a:chOff x="4170336" y="2938026"/>
            <a:chExt cx="6502359" cy="563443"/>
          </a:xfrm>
        </p:grpSpPr>
        <p:cxnSp>
          <p:nvCxnSpPr>
            <p:cNvPr id="114" name="3">
              <a:extLst>
                <a:ext uri="{FF2B5EF4-FFF2-40B4-BE49-F238E27FC236}">
                  <a16:creationId xmlns:a16="http://schemas.microsoft.com/office/drawing/2014/main" id="{BB6A6903-8450-5A68-2F88-79FB9955C9D9}"/>
                </a:ext>
              </a:extLst>
            </p:cNvPr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4210736" y="3223649"/>
              <a:ext cx="846857" cy="0"/>
            </a:xfrm>
            <a:prstGeom prst="line">
              <a:avLst/>
            </a:prstGeom>
            <a:ln w="12700"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3">
              <a:extLst>
                <a:ext uri="{FF2B5EF4-FFF2-40B4-BE49-F238E27FC236}">
                  <a16:creationId xmlns:a16="http://schemas.microsoft.com/office/drawing/2014/main" id="{4F01E74B-9304-F785-9BFE-60BD408DE14F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170336" y="3183382"/>
              <a:ext cx="80800" cy="80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3">
              <a:extLst>
                <a:ext uri="{FF2B5EF4-FFF2-40B4-BE49-F238E27FC236}">
                  <a16:creationId xmlns:a16="http://schemas.microsoft.com/office/drawing/2014/main" id="{9CD0FCB3-E618-7390-D7B3-9F254E1BFCC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5047837" y="2945550"/>
              <a:ext cx="1777900" cy="55591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Index-3">
              <a:extLst>
                <a:ext uri="{FF2B5EF4-FFF2-40B4-BE49-F238E27FC236}">
                  <a16:creationId xmlns:a16="http://schemas.microsoft.com/office/drawing/2014/main" id="{5556B18E-1DBB-3C3E-318E-92C13738FE4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5089567" y="2993342"/>
              <a:ext cx="460335" cy="460335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rmAutofit/>
            </a:bodyPr>
            <a:lstStyle/>
            <a:p>
              <a:pPr algn="ctr"/>
              <a:r>
                <a:rPr lang="en-US" altLang="zh-CN" b="1" dirty="0">
                  <a:ea typeface="等线" panose="02010600030101010101" pitchFamily="2" charset="-122"/>
                </a:rPr>
                <a:t>03</a:t>
              </a:r>
              <a:endParaRPr lang="zh-CN" altLang="en-US" b="1" dirty="0">
                <a:ea typeface="等线" panose="02010600030101010101" pitchFamily="2" charset="-122"/>
              </a:endParaRPr>
            </a:p>
          </p:txBody>
        </p:sp>
        <p:sp>
          <p:nvSpPr>
            <p:cNvPr id="118" name="Title-3">
              <a:extLst>
                <a:ext uri="{FF2B5EF4-FFF2-40B4-BE49-F238E27FC236}">
                  <a16:creationId xmlns:a16="http://schemas.microsoft.com/office/drawing/2014/main" id="{2C02AFAF-DB5E-F952-F183-0B0004ACF585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5097993" y="2952809"/>
              <a:ext cx="2045319" cy="5411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1">
              <a:norm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虚拟化层：</a:t>
              </a:r>
            </a:p>
          </p:txBody>
        </p:sp>
        <p:sp>
          <p:nvSpPr>
            <p:cNvPr id="119" name="Body-3">
              <a:extLst>
                <a:ext uri="{FF2B5EF4-FFF2-40B4-BE49-F238E27FC236}">
                  <a16:creationId xmlns:a16="http://schemas.microsoft.com/office/drawing/2014/main" id="{EDE3D5CF-92B5-C1D1-162F-F18E67F734A7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6825736" y="2938026"/>
              <a:ext cx="3846959" cy="5559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核心虚拟化功能模块化设计，虚拟化拓展模块设计，复用</a:t>
              </a: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Zephyr RTOS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内核服务及设备模型；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EC4778C3-AA4A-AA5B-5691-51071841833C}"/>
              </a:ext>
            </a:extLst>
          </p:cNvPr>
          <p:cNvGrpSpPr/>
          <p:nvPr/>
        </p:nvGrpSpPr>
        <p:grpSpPr>
          <a:xfrm>
            <a:off x="5343091" y="5565958"/>
            <a:ext cx="6424132" cy="563443"/>
            <a:chOff x="3922385" y="4478980"/>
            <a:chExt cx="6424132" cy="563443"/>
          </a:xfrm>
        </p:grpSpPr>
        <p:cxnSp>
          <p:nvCxnSpPr>
            <p:cNvPr id="107" name="4">
              <a:extLst>
                <a:ext uri="{FF2B5EF4-FFF2-40B4-BE49-F238E27FC236}">
                  <a16:creationId xmlns:a16="http://schemas.microsoft.com/office/drawing/2014/main" id="{4FEAC680-260D-AC62-BB8D-CC76A36786D1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3992049" y="4594180"/>
              <a:ext cx="332585" cy="161848"/>
            </a:xfrm>
            <a:prstGeom prst="line">
              <a:avLst/>
            </a:prstGeom>
            <a:ln w="12700"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4">
              <a:extLst>
                <a:ext uri="{FF2B5EF4-FFF2-40B4-BE49-F238E27FC236}">
                  <a16:creationId xmlns:a16="http://schemas.microsoft.com/office/drawing/2014/main" id="{9C0A9E99-4332-8B66-EECA-C04B22D3C49D}"/>
                </a:ext>
              </a:extLst>
            </p:cNvPr>
            <p:cNvCxnSpPr>
              <a:cxnSpLocks/>
              <a:endCxn id="109" idx="1"/>
            </p:cNvCxnSpPr>
            <p:nvPr>
              <p:custDataLst>
                <p:tags r:id="rId2"/>
              </p:custDataLst>
            </p:nvPr>
          </p:nvCxnSpPr>
          <p:spPr>
            <a:xfrm>
              <a:off x="4324634" y="4756028"/>
              <a:ext cx="397025" cy="8436"/>
            </a:xfrm>
            <a:prstGeom prst="line">
              <a:avLst/>
            </a:prstGeom>
            <a:ln w="12700"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4">
              <a:extLst>
                <a:ext uri="{FF2B5EF4-FFF2-40B4-BE49-F238E27FC236}">
                  <a16:creationId xmlns:a16="http://schemas.microsoft.com/office/drawing/2014/main" id="{69A2CB80-69BC-1083-F683-3F87C36FE91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4721659" y="4486504"/>
              <a:ext cx="1788755" cy="555919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4">
              <a:extLst>
                <a:ext uri="{FF2B5EF4-FFF2-40B4-BE49-F238E27FC236}">
                  <a16:creationId xmlns:a16="http://schemas.microsoft.com/office/drawing/2014/main" id="{00C35A63-8E07-AD20-60D6-1BE5B2B1F3CC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922385" y="4529878"/>
              <a:ext cx="80800" cy="80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Index-4">
              <a:extLst>
                <a:ext uri="{FF2B5EF4-FFF2-40B4-BE49-F238E27FC236}">
                  <a16:creationId xmlns:a16="http://schemas.microsoft.com/office/drawing/2014/main" id="{1EDB2438-B574-6584-1822-1330E368D1D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4763391" y="4534296"/>
              <a:ext cx="460335" cy="460335"/>
            </a:xfrm>
            <a:prstGeom prst="ellipse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ea typeface="等线" panose="02010600030101010101" pitchFamily="2" charset="-122"/>
                </a:rPr>
                <a:t>04</a:t>
              </a:r>
              <a:endParaRPr lang="zh-CN" altLang="en-US" b="1" dirty="0">
                <a:ea typeface="等线" panose="02010600030101010101" pitchFamily="2" charset="-122"/>
              </a:endParaRPr>
            </a:p>
          </p:txBody>
        </p:sp>
        <p:sp>
          <p:nvSpPr>
            <p:cNvPr id="112" name="Title-4">
              <a:extLst>
                <a:ext uri="{FF2B5EF4-FFF2-40B4-BE49-F238E27FC236}">
                  <a16:creationId xmlns:a16="http://schemas.microsoft.com/office/drawing/2014/main" id="{9B1377C2-2300-EA4B-85ED-DB807DFFD9E2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782672" y="4493763"/>
              <a:ext cx="2034464" cy="54113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1">
              <a:normAutofit/>
            </a:bodyPr>
            <a:lstStyle/>
            <a:p>
              <a:pPr algn="ctr"/>
              <a:r>
                <a:rPr kumimoji="1" lang="zh-CN" altLang="en-US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硬件层：</a:t>
              </a:r>
            </a:p>
          </p:txBody>
        </p:sp>
        <p:sp>
          <p:nvSpPr>
            <p:cNvPr id="113" name="Body-4">
              <a:extLst>
                <a:ext uri="{FF2B5EF4-FFF2-40B4-BE49-F238E27FC236}">
                  <a16:creationId xmlns:a16="http://schemas.microsoft.com/office/drawing/2014/main" id="{430E98D7-D068-AEDE-F421-05D3BA3D22CC}"/>
                </a:ext>
              </a:extLst>
            </p:cNvPr>
            <p:cNvSpPr txBox="1">
              <a:spLocks/>
            </p:cNvSpPr>
            <p:nvPr>
              <p:custDataLst>
                <p:tags r:id="rId7"/>
              </p:custDataLst>
            </p:nvPr>
          </p:nvSpPr>
          <p:spPr>
            <a:xfrm>
              <a:off x="6510414" y="4478980"/>
              <a:ext cx="3836103" cy="5559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 lnSpcReduction="10000"/>
            </a:bodyPr>
            <a:lstStyle/>
            <a:p>
              <a:pPr algn="just">
                <a:lnSpc>
                  <a:spcPct val="120000"/>
                </a:lnSpc>
              </a:pPr>
              <a:r>
                <a:rPr kumimoji="0" lang="en-US" altLang="zh-CN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ARMv8</a:t>
              </a:r>
              <a:r>
                <a:rPr kumimoji="0" lang="zh-CN" altLang="en-US" sz="140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</a:rPr>
                <a:t>处理器平台，包括处理器、内存、中断控制器等核心设备的支持；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i3093">
            <a:extLst>
              <a:ext uri="{FF2B5EF4-FFF2-40B4-BE49-F238E27FC236}">
                <a16:creationId xmlns:a16="http://schemas.microsoft.com/office/drawing/2014/main" id="{0DABCA94-698A-259B-AAA3-3901D6CF8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83" y="1763598"/>
            <a:ext cx="1906634" cy="205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</a:rPr>
              <a:t>ZVM</a:t>
            </a:r>
            <a:r>
              <a:rPr lang="zh-CN" altLang="en-US" sz="2400" dirty="0">
                <a:latin typeface="Arial" panose="020B0604020202020204" pitchFamily="34" charset="0"/>
              </a:rPr>
              <a:t>南北向支持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70984" y="178470"/>
            <a:ext cx="2020105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的实现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文本占位符 12"/>
          <p:cNvSpPr txBox="1"/>
          <p:nvPr/>
        </p:nvSpPr>
        <p:spPr>
          <a:xfrm>
            <a:off x="645436" y="1557413"/>
            <a:ext cx="2575461" cy="24689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硬件</a:t>
            </a:r>
            <a:r>
              <a:rPr lang="zh-CN" altLang="en-US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平台支持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00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瑞芯微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RK3568/RK3588 </a:t>
            </a:r>
          </a:p>
          <a:p>
            <a:pPr algn="just">
              <a:lnSpc>
                <a:spcPct val="100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飞腾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D3000/S5000C</a:t>
            </a:r>
          </a:p>
          <a:p>
            <a:pPr algn="just">
              <a:lnSpc>
                <a:spcPct val="100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海思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Hi3093(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正在适配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  <a:p>
            <a:pPr algn="just">
              <a:lnSpc>
                <a:spcPct val="100000"/>
              </a:lnSpc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鲲鹏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920(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正在适配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占位符 12"/>
          <p:cNvSpPr txBox="1"/>
          <p:nvPr/>
        </p:nvSpPr>
        <p:spPr>
          <a:xfrm>
            <a:off x="8195840" y="1381302"/>
            <a:ext cx="3174525" cy="246892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软件平台支持</a:t>
            </a:r>
            <a:r>
              <a:rPr lang="en-US" altLang="zh-CN" sz="20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</a:p>
          <a:p>
            <a:pPr algn="just">
              <a:lnSpc>
                <a:spcPct val="100000"/>
              </a:lnSpc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openEuler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Embedded (mica)</a:t>
            </a:r>
          </a:p>
          <a:p>
            <a:pPr algn="just">
              <a:lnSpc>
                <a:spcPct val="10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Debian </a:t>
            </a:r>
          </a:p>
          <a:p>
            <a:pPr algn="just">
              <a:lnSpc>
                <a:spcPct val="100000"/>
              </a:lnSpc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Zephyr RTOS</a:t>
            </a:r>
          </a:p>
          <a:p>
            <a:pPr algn="just">
              <a:lnSpc>
                <a:spcPct val="100000"/>
              </a:lnSpc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FreeRTOS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5" y="4131214"/>
            <a:ext cx="1691922" cy="225589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595" y="4128897"/>
            <a:ext cx="1691921" cy="22558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" r="15554"/>
          <a:stretch>
            <a:fillRect/>
          </a:stretch>
        </p:blipFill>
        <p:spPr>
          <a:xfrm rot="5400000">
            <a:off x="3611189" y="1354083"/>
            <a:ext cx="1023935" cy="176075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8" b="18519"/>
          <a:stretch>
            <a:fillRect/>
          </a:stretch>
        </p:blipFill>
        <p:spPr>
          <a:xfrm>
            <a:off x="3248914" y="3039993"/>
            <a:ext cx="1760752" cy="84124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054846" y="6384792"/>
            <a:ext cx="1691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D3000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083595" y="6384791"/>
            <a:ext cx="1691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S5000C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20898" y="2732216"/>
            <a:ext cx="1788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RK3568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48461" y="3855367"/>
            <a:ext cx="17607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RK3588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" name="Picture 18" descr="Google and Facebook Select Zephyr RTOS for Next Generation Product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85" y="3864038"/>
            <a:ext cx="1732393" cy="90531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8"/>
          <a:stretch>
            <a:fillRect/>
          </a:stretch>
        </p:blipFill>
        <p:spPr bwMode="auto">
          <a:xfrm>
            <a:off x="7982606" y="3839235"/>
            <a:ext cx="1401169" cy="90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773" y="5034183"/>
            <a:ext cx="2066836" cy="10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0406712F-43AA-83C4-4409-D3AC870164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23" y="5005761"/>
            <a:ext cx="1875626" cy="117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01E1E4-811E-F1B7-69FE-3FA1E677AC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8414" y="4145475"/>
            <a:ext cx="2041409" cy="222273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30AE566-65A6-ADD5-DEC2-AFE9971CA7B1}"/>
              </a:ext>
            </a:extLst>
          </p:cNvPr>
          <p:cNvSpPr txBox="1"/>
          <p:nvPr/>
        </p:nvSpPr>
        <p:spPr>
          <a:xfrm>
            <a:off x="4898414" y="6348334"/>
            <a:ext cx="2041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鲲鹏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920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D61D8E-F09A-142F-3C9D-3CD2EA53A6FB}"/>
              </a:ext>
            </a:extLst>
          </p:cNvPr>
          <p:cNvSpPr txBox="1"/>
          <p:nvPr/>
        </p:nvSpPr>
        <p:spPr>
          <a:xfrm>
            <a:off x="5219462" y="3567322"/>
            <a:ext cx="14539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Hi3090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2AA89C-06BC-EA99-5D94-AC889878269F}"/>
              </a:ext>
            </a:extLst>
          </p:cNvPr>
          <p:cNvSpPr txBox="1"/>
          <p:nvPr/>
        </p:nvSpPr>
        <p:spPr>
          <a:xfrm>
            <a:off x="7814996" y="6080212"/>
            <a:ext cx="3761553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1600" dirty="0">
                <a:solidFill>
                  <a:schemeClr val="tx1"/>
                </a:solidFill>
              </a:rPr>
              <a:t>支持多种虚拟机操作系统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244FE-C3C6-D76C-43C6-F1B3963E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34C7ABC-47F9-60DD-1D27-F9BB4F42E51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sz="2400" dirty="0">
                <a:latin typeface="Arial" panose="020B0604020202020204" pitchFamily="34" charset="0"/>
              </a:rPr>
              <a:t>ZVM</a:t>
            </a:r>
            <a:r>
              <a:rPr lang="zh-CN" altLang="en-US" sz="2400" dirty="0">
                <a:latin typeface="Arial" panose="020B0604020202020204" pitchFamily="34" charset="0"/>
              </a:rPr>
              <a:t>功能验证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48A4117-91E9-9CC5-3861-BA20A5B5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84" y="178470"/>
            <a:ext cx="2020105" cy="480131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ZVM</a:t>
            </a:r>
            <a:r>
              <a:rPr lang="zh-CN" alt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</a:rPr>
              <a:t>的实现</a:t>
            </a:r>
            <a:endParaRPr lang="en-US" altLang="zh-CN" sz="28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id="{24B777D7-5555-AAE9-A4C5-1BD678B53B13}"/>
              </a:ext>
            </a:extLst>
          </p:cNvPr>
          <p:cNvSpPr txBox="1"/>
          <p:nvPr/>
        </p:nvSpPr>
        <p:spPr>
          <a:xfrm>
            <a:off x="648177" y="1519326"/>
            <a:ext cx="3635822" cy="49629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硬件平台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S5000C/RK3568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硬件平台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虚拟机管理器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ZVM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hypervisor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虚拟机支持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dirty="0" err="1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FreeRTOS</a:t>
            </a:r>
            <a:endParaRPr lang="en-US" altLang="zh-CN" sz="1600" dirty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Zephyr RTOS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Debian(kernel 5.10)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800" b="1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演示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支持平台运行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多个虚拟机</a:t>
            </a:r>
            <a:r>
              <a:rPr lang="zh-CN" altLang="en-US" sz="1600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9C5685-1998-848F-8EC9-1426D89F1D0A}"/>
              </a:ext>
            </a:extLst>
          </p:cNvPr>
          <p:cNvSpPr txBox="1"/>
          <p:nvPr/>
        </p:nvSpPr>
        <p:spPr>
          <a:xfrm>
            <a:off x="4998377" y="6285577"/>
            <a:ext cx="2054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dirty="0" err="1">
                <a:latin typeface="Arial" panose="020B0604020202020204" pitchFamily="34" charset="0"/>
                <a:ea typeface="微软雅黑" panose="020B0503020204020204" pitchFamily="34" charset="-122"/>
              </a:rPr>
              <a:t>FreeRTOS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演示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63A1B53-42BB-41F2-76F7-CA233B01241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887326" y="6287508"/>
            <a:ext cx="2054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050" b="1" kern="1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Zephyr &amp; Linux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演示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6B04E4A-EEA0-8B96-3A36-7B641F098C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/>
          <a:srcRect b="13547"/>
          <a:stretch>
            <a:fillRect/>
          </a:stretch>
        </p:blipFill>
        <p:spPr>
          <a:xfrm>
            <a:off x="8154225" y="3524351"/>
            <a:ext cx="3700310" cy="276570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0F3995A-C442-30F4-2016-4797CFD2445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96919" y="3122295"/>
            <a:ext cx="3224096" cy="3067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Aft>
                <a:spcPts val="600"/>
              </a:spcAft>
              <a:defRPr sz="1400" b="1" kern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RK3568</a:t>
            </a:r>
            <a:r>
              <a:rPr kumimoji="0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硬件开发平台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4672A5B-7442-91EA-39C1-7BC9FF384DC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rcRect t="26830"/>
          <a:stretch/>
        </p:blipFill>
        <p:spPr>
          <a:xfrm>
            <a:off x="8423100" y="1374647"/>
            <a:ext cx="3197914" cy="175238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F1ABEEE-F7D6-CBB8-9EA9-CED444B7D69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533772" y="1444901"/>
            <a:ext cx="1737749" cy="839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F6167C-B0D8-5575-EF26-BC17BC5D05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0766" y="3619500"/>
            <a:ext cx="3635822" cy="26660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2CD9B0-0AE5-E8F9-22A9-9D2C4E04E1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0957" y="1105770"/>
            <a:ext cx="2735440" cy="22059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AD07DA-33F2-DD8E-398C-9A46B43209D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544868" y="3275647"/>
            <a:ext cx="3224096" cy="30670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Aft>
                <a:spcPts val="600"/>
              </a:spcAft>
              <a:defRPr sz="1400" b="1" kern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S5000C </a:t>
            </a:r>
            <a:r>
              <a:rPr kumimoji="0" lang="zh-CN" altLang="en-US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Times New Roman" panose="02020603050405020304" pitchFamily="18" charset="0"/>
              </a:rPr>
              <a:t>硬件开发平台</a:t>
            </a:r>
          </a:p>
        </p:txBody>
      </p:sp>
    </p:spTree>
    <p:extLst>
      <p:ext uri="{BB962C8B-B14F-4D97-AF65-F5344CB8AC3E}">
        <p14:creationId xmlns:p14="http://schemas.microsoft.com/office/powerpoint/2010/main" val="214849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A88A9-6142-76A4-10A0-88204DC58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ísļîḋé">
            <a:extLst>
              <a:ext uri="{FF2B5EF4-FFF2-40B4-BE49-F238E27FC236}">
                <a16:creationId xmlns:a16="http://schemas.microsoft.com/office/drawing/2014/main" id="{DB90CC64-8707-80C7-32E7-BC7510EAE19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54405" y="3026410"/>
            <a:ext cx="1786255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Autofit/>
          </a:bodyPr>
          <a:lstStyle/>
          <a:p>
            <a:pPr algn="ctr"/>
            <a:r>
              <a:rPr lang="en-US" altLang="zh-CN" sz="9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6" name="îṣḷíḓe">
            <a:extLst>
              <a:ext uri="{FF2B5EF4-FFF2-40B4-BE49-F238E27FC236}">
                <a16:creationId xmlns:a16="http://schemas.microsoft.com/office/drawing/2014/main" id="{6BCB42A0-6967-C1D1-4837-706C3A4293E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58765" y="2327472"/>
            <a:ext cx="692637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algn="ctr">
              <a:defRPr sz="320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  <a:ea typeface="等线" panose="02010600030101010101" charset="-122"/>
              </a:defRPr>
            </a:lvl1pPr>
          </a:lstStyle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01.</a:t>
            </a:r>
          </a:p>
        </p:txBody>
      </p:sp>
      <p:sp>
        <p:nvSpPr>
          <p:cNvPr id="7" name="îŝļídè">
            <a:extLst>
              <a:ext uri="{FF2B5EF4-FFF2-40B4-BE49-F238E27FC236}">
                <a16:creationId xmlns:a16="http://schemas.microsoft.com/office/drawing/2014/main" id="{0BF28766-5266-3070-AF4F-F56A77D004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558777" y="2396871"/>
            <a:ext cx="4776711" cy="5753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ZVM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设计与实现</a:t>
            </a:r>
          </a:p>
        </p:txBody>
      </p:sp>
      <p:sp>
        <p:nvSpPr>
          <p:cNvPr id="8" name="íṧ1îde">
            <a:extLst>
              <a:ext uri="{FF2B5EF4-FFF2-40B4-BE49-F238E27FC236}">
                <a16:creationId xmlns:a16="http://schemas.microsoft.com/office/drawing/2014/main" id="{C90D0E14-697F-0F80-B529-CD685F4ADDE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858765" y="3258392"/>
            <a:ext cx="692637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02.</a:t>
            </a:r>
          </a:p>
        </p:txBody>
      </p:sp>
      <p:sp>
        <p:nvSpPr>
          <p:cNvPr id="9" name="îŝļídè">
            <a:extLst>
              <a:ext uri="{FF2B5EF4-FFF2-40B4-BE49-F238E27FC236}">
                <a16:creationId xmlns:a16="http://schemas.microsoft.com/office/drawing/2014/main" id="{E9790FAD-8746-E248-414A-42FE0C710BD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58777" y="3311414"/>
            <a:ext cx="4723741" cy="5753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ZVM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&amp; OEE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混合关键系统</a:t>
            </a:r>
            <a:endParaRPr lang="en-US" altLang="zh-CN" sz="2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íṧ1îde">
            <a:extLst>
              <a:ext uri="{FF2B5EF4-FFF2-40B4-BE49-F238E27FC236}">
                <a16:creationId xmlns:a16="http://schemas.microsoft.com/office/drawing/2014/main" id="{71B7CFBF-CB94-A7D9-9F63-34F7520AC62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858765" y="4208339"/>
            <a:ext cx="692637" cy="68135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03.</a:t>
            </a:r>
          </a:p>
        </p:txBody>
      </p:sp>
      <p:sp>
        <p:nvSpPr>
          <p:cNvPr id="11" name="îŝļídè">
            <a:extLst>
              <a:ext uri="{FF2B5EF4-FFF2-40B4-BE49-F238E27FC236}">
                <a16:creationId xmlns:a16="http://schemas.microsoft.com/office/drawing/2014/main" id="{F636302D-FC79-F90F-5CAD-362E527A77E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558777" y="4261361"/>
            <a:ext cx="4723741" cy="5753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测试与应用</a:t>
            </a:r>
            <a:endParaRPr lang="en-US" altLang="zh-CN" sz="24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09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2995b0d-94b6-45ee-8b68-31fd98abf655"/>
  <p:tag name="COMMONDATA" val="eyJoZGlkIjoiY2ExMzBiN2FjMTFhYWYzZWZhN2IyMGU0MjFlMTI0M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4"/>
  <p:tag name="OP_SCP_DEFAULT_TEXT" val="0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4"/>
  <p:tag name="OP_SCP_DEFAULT_TEXT" val="添加标题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4"/>
  <p:tag name="OP_SCP_DEFAULT_TEXT" val="单击此处添加文本，单击此处添加文本，单击此处添加文本，单击此处添加文本。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3"/>
  <p:tag name="OP_SCP_DEFAULT_TEXT" val="0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3"/>
  <p:tag name="OP_SCP_DEFAULT_TEXT" val="添加标题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，单击此处添加文本。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2"/>
  <p:tag name="OP_SCP_DEFAULT_TEXT" val="0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2"/>
  <p:tag name="OP_SCP_DEFAULT_TEXT" val="添加标题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，单击此处添加文本。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ITEM_INDEX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Index"/>
  <p:tag name="OP_SCP_ITEM_INDEX" val="1"/>
  <p:tag name="OP_SCP_DEFAULT_TEXT" val="0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Title"/>
  <p:tag name="OP_SCP_ITEM_INDEX" val="1"/>
  <p:tag name="OP_SCP_DEFAULT_TEXT" val="添加标题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P_SCP_SHAPE_TYPE" val="Body"/>
  <p:tag name="OP_SCP_ITEM_INDEX" val="1"/>
  <p:tag name="OP_SCP_DEFAULT_TEXT" val="单击此处添加文本，单击此处添加文本，单击此处添加文本，单击此处添加文本。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1.4529133858267,&quot;left&quot;:306.1270078740157,&quot;top&quot;:95.81370078740157,&quot;width&quot;:614.7790551181103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1.4529133858267,&quot;left&quot;:306.1270078740157,&quot;top&quot;:95.81370078740157,&quot;width&quot;:614.7790551181103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1.4529133858267,&quot;left&quot;:306.1270078740157,&quot;top&quot;:95.81370078740157,&quot;width&quot;:614.7790551181103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1.4529133858267,&quot;left&quot;:306.1270078740157,&quot;top&quot;:95.81370078740157,&quot;width&quot;:614.7790551181103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1.4529133858267,&quot;left&quot;:306.1270078740157,&quot;top&quot;:95.81370078740157,&quot;width&quot;:614.7790551181103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01.4529133858267,&quot;left&quot;:306.1270078740157,&quot;top&quot;:95.81370078740157,&quot;width&quot;:614.7790551181103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307,&quot;width&quot;:5970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紫罗兰色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Palatino Linotyp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uli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Palatino Linotyp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ulim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2243</Words>
  <Application>Microsoft Office PowerPoint</Application>
  <PresentationFormat>宽屏</PresentationFormat>
  <Paragraphs>334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Gulim</vt:lpstr>
      <vt:lpstr>等线</vt:lpstr>
      <vt:lpstr>宋体</vt:lpstr>
      <vt:lpstr>微软雅黑</vt:lpstr>
      <vt:lpstr>Arial</vt:lpstr>
      <vt:lpstr>Calibri</vt:lpstr>
      <vt:lpstr>Impact</vt:lpstr>
      <vt:lpstr>Palatino Linotype</vt:lpstr>
      <vt:lpstr>Times New Roman</vt:lpstr>
      <vt:lpstr>Wingdings</vt:lpstr>
      <vt:lpstr>Office 主题</vt:lpstr>
      <vt:lpstr>3_Office 主题</vt:lpstr>
      <vt:lpstr>1_Office 主题</vt:lpstr>
      <vt:lpstr>2_Office 主题</vt:lpstr>
      <vt:lpstr>PowerPoint 演示文稿</vt:lpstr>
      <vt:lpstr>PowerPoint 演示文稿</vt:lpstr>
      <vt:lpstr>ZVM的设计</vt:lpstr>
      <vt:lpstr>ZVM的设计</vt:lpstr>
      <vt:lpstr>ZVM的设计</vt:lpstr>
      <vt:lpstr>ZVM的实现</vt:lpstr>
      <vt:lpstr>ZVM的实现</vt:lpstr>
      <vt:lpstr>ZVM的实现</vt:lpstr>
      <vt:lpstr>PowerPoint 演示文稿</vt:lpstr>
      <vt:lpstr>混合关键部署</vt:lpstr>
      <vt:lpstr>混合关键部署</vt:lpstr>
      <vt:lpstr>混合关键部署</vt:lpstr>
      <vt:lpstr>混合关键部署</vt:lpstr>
      <vt:lpstr>混合关键部署能力支撑</vt:lpstr>
      <vt:lpstr>混合关键部署能力支撑</vt:lpstr>
      <vt:lpstr>PowerPoint 演示文稿</vt:lpstr>
      <vt:lpstr>ZVM成果应用</vt:lpstr>
      <vt:lpstr>ZVM性能测试</vt:lpstr>
      <vt:lpstr>ZVM性能测试</vt:lpstr>
      <vt:lpstr>ZVM性能测试</vt:lpstr>
      <vt:lpstr>ZVM性能测试</vt:lpstr>
      <vt:lpstr>ZVM自研案例</vt:lpstr>
      <vt:lpstr>ZVM自研案例</vt:lpstr>
      <vt:lpstr>ZVM成果应用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luoyanjun</dc:creator>
  <cp:lastModifiedBy>cl xiong</cp:lastModifiedBy>
  <cp:revision>1211</cp:revision>
  <dcterms:created xsi:type="dcterms:W3CDTF">2019-04-07T13:40:00Z</dcterms:created>
  <dcterms:modified xsi:type="dcterms:W3CDTF">2024-11-09T07:39:53Z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2019-04-13T07:13:19.3353918Z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73bec2aa-e8bd-46ae-bbaf-076eab5f645b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EE2A1F7587AF438D85560DAFFD73E60E_12</vt:lpwstr>
  </property>
  <property fmtid="{D5CDD505-2E9C-101B-9397-08002B2CF9AE}" pid="12" name="KSOProductBuildVer">
    <vt:lpwstr>2052-12.1.0.18888</vt:lpwstr>
  </property>
</Properties>
</file>